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56" r:id="rId2"/>
    <p:sldId id="327" r:id="rId3"/>
    <p:sldId id="351" r:id="rId4"/>
    <p:sldId id="348" r:id="rId5"/>
    <p:sldId id="347" r:id="rId6"/>
    <p:sldId id="330" r:id="rId7"/>
    <p:sldId id="346" r:id="rId8"/>
    <p:sldId id="321" r:id="rId9"/>
    <p:sldId id="362" r:id="rId10"/>
    <p:sldId id="353" r:id="rId11"/>
    <p:sldId id="359" r:id="rId12"/>
    <p:sldId id="361" r:id="rId13"/>
    <p:sldId id="322" r:id="rId14"/>
    <p:sldId id="358" r:id="rId15"/>
    <p:sldId id="332" r:id="rId16"/>
    <p:sldId id="360" r:id="rId17"/>
    <p:sldId id="333" r:id="rId18"/>
    <p:sldId id="335" r:id="rId19"/>
    <p:sldId id="357" r:id="rId20"/>
    <p:sldId id="339" r:id="rId21"/>
    <p:sldId id="364" r:id="rId22"/>
    <p:sldId id="337" r:id="rId23"/>
    <p:sldId id="356" r:id="rId24"/>
    <p:sldId id="340" r:id="rId25"/>
    <p:sldId id="342" r:id="rId26"/>
    <p:sldId id="341" r:id="rId27"/>
    <p:sldId id="354" r:id="rId28"/>
    <p:sldId id="343" r:id="rId29"/>
    <p:sldId id="355" r:id="rId3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77F764CC-6C60-4051-B33C-7AC91C501D39}">
          <p14:sldIdLst>
            <p14:sldId id="256"/>
            <p14:sldId id="327"/>
            <p14:sldId id="351"/>
          </p14:sldIdLst>
        </p14:section>
        <p14:section name="1." id="{4F4C4536-DADC-43F8-B7F9-708299B848AA}">
          <p14:sldIdLst>
            <p14:sldId id="348"/>
            <p14:sldId id="347"/>
            <p14:sldId id="330"/>
          </p14:sldIdLst>
        </p14:section>
        <p14:section name="2" id="{ED81AA53-5C20-4A09-82ED-826F58C36AC5}">
          <p14:sldIdLst>
            <p14:sldId id="346"/>
            <p14:sldId id="321"/>
            <p14:sldId id="362"/>
          </p14:sldIdLst>
        </p14:section>
        <p14:section name="3." id="{E5927412-3DB5-4F9F-9A0C-9545AE82B2BE}">
          <p14:sldIdLst>
            <p14:sldId id="353"/>
            <p14:sldId id="359"/>
            <p14:sldId id="361"/>
          </p14:sldIdLst>
        </p14:section>
        <p14:section name="4. Technique" id="{34D48236-81D3-44A7-ABF9-C7877A013A8F}">
          <p14:sldIdLst>
            <p14:sldId id="322"/>
          </p14:sldIdLst>
        </p14:section>
        <p14:section name="4.1-IA" id="{C3F30866-4D69-4D29-8A05-25CA7D091A54}">
          <p14:sldIdLst>
            <p14:sldId id="358"/>
            <p14:sldId id="332"/>
            <p14:sldId id="360"/>
            <p14:sldId id="333"/>
            <p14:sldId id="335"/>
          </p14:sldIdLst>
        </p14:section>
        <p14:section name="4.2-Asservissement" id="{C1CB2348-1594-4526-994D-069CA75B8CCC}">
          <p14:sldIdLst>
            <p14:sldId id="357"/>
            <p14:sldId id="339"/>
            <p14:sldId id="364"/>
            <p14:sldId id="337"/>
          </p14:sldIdLst>
        </p14:section>
        <p14:section name="4.3-Pince" id="{693973F7-94BD-4356-86F5-33EC10C349A6}">
          <p14:sldIdLst>
            <p14:sldId id="356"/>
            <p14:sldId id="340"/>
            <p14:sldId id="342"/>
            <p14:sldId id="341"/>
          </p14:sldIdLst>
        </p14:section>
        <p14:section name="4.4-Funny action" id="{EEB2EA5C-0726-4853-8A83-A4989DAA6049}">
          <p14:sldIdLst>
            <p14:sldId id="354"/>
            <p14:sldId id="343"/>
          </p14:sldIdLst>
        </p14:section>
        <p14:section name="Conclusion" id="{B9E9691D-1692-4EDD-B62F-172DE5B4A9C0}">
          <p14:sldIdLst>
            <p14:sldId id="35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4484"/>
    <a:srgbClr val="FA5C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51" autoAdjust="0"/>
    <p:restoredTop sz="84317" autoAdjust="0"/>
  </p:normalViewPr>
  <p:slideViewPr>
    <p:cSldViewPr snapToGrid="0">
      <p:cViewPr varScale="1">
        <p:scale>
          <a:sx n="67" d="100"/>
          <a:sy n="67" d="100"/>
        </p:scale>
        <p:origin x="939" y="55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ISEN\Documents\CoupeDeFrance\Module%20Moteur\Software\Caract&#233;risation%20des%20moteurs\CaracterisationMoteur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spc="7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Reponse Moteur droit à un échelon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spc="70" baseline="0">
              <a:solidFill>
                <a:schemeClr val="dk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>
        <c:manualLayout>
          <c:layoutTarget val="inner"/>
          <c:xMode val="edge"/>
          <c:yMode val="edge"/>
          <c:x val="0.11929242846968371"/>
          <c:y val="0.1725855128973125"/>
          <c:w val="0.82530062318309139"/>
          <c:h val="0.62038552082045317"/>
        </c:manualLayout>
      </c:layout>
      <c:scatterChart>
        <c:scatterStyle val="lineMarker"/>
        <c:varyColors val="0"/>
        <c:ser>
          <c:idx val="0"/>
          <c:order val="0"/>
          <c:tx>
            <c:strRef>
              <c:f>'Caraterisation Moteur droit'!$E$1</c:f>
              <c:strCache>
                <c:ptCount val="1"/>
                <c:pt idx="0">
                  <c:v>Vitesse 127 (50%)</c:v>
                </c:pt>
              </c:strCache>
            </c:strRef>
          </c:tx>
          <c:spPr>
            <a:ln w="25400">
              <a:noFill/>
            </a:ln>
            <a:effectLst/>
          </c:spPr>
          <c:marker>
            <c:symbol val="circle"/>
            <c:size val="4"/>
            <c:spPr>
              <a:solidFill>
                <a:schemeClr val="accent1"/>
              </a:solidFill>
              <a:ln w="9525" cap="flat" cmpd="sng" algn="ctr">
                <a:solidFill>
                  <a:schemeClr val="accent1"/>
                </a:solidFill>
                <a:round/>
              </a:ln>
              <a:effectLst/>
            </c:spPr>
          </c:marker>
          <c:xVal>
            <c:numRef>
              <c:f>'Caraterisation Moteur droit'!$B$2:$B$500</c:f>
              <c:numCache>
                <c:formatCode>General</c:formatCode>
                <c:ptCount val="499"/>
                <c:pt idx="0">
                  <c:v>0</c:v>
                </c:pt>
                <c:pt idx="1">
                  <c:v>20</c:v>
                </c:pt>
                <c:pt idx="2">
                  <c:v>40</c:v>
                </c:pt>
                <c:pt idx="3">
                  <c:v>60</c:v>
                </c:pt>
                <c:pt idx="4">
                  <c:v>80</c:v>
                </c:pt>
                <c:pt idx="5">
                  <c:v>100</c:v>
                </c:pt>
                <c:pt idx="6">
                  <c:v>120</c:v>
                </c:pt>
                <c:pt idx="7">
                  <c:v>140</c:v>
                </c:pt>
                <c:pt idx="8">
                  <c:v>160</c:v>
                </c:pt>
                <c:pt idx="9">
                  <c:v>180</c:v>
                </c:pt>
                <c:pt idx="10">
                  <c:v>200</c:v>
                </c:pt>
                <c:pt idx="11">
                  <c:v>220</c:v>
                </c:pt>
                <c:pt idx="12">
                  <c:v>240</c:v>
                </c:pt>
                <c:pt idx="13">
                  <c:v>260</c:v>
                </c:pt>
                <c:pt idx="14">
                  <c:v>280</c:v>
                </c:pt>
                <c:pt idx="15">
                  <c:v>300</c:v>
                </c:pt>
                <c:pt idx="16">
                  <c:v>320</c:v>
                </c:pt>
                <c:pt idx="17">
                  <c:v>340</c:v>
                </c:pt>
                <c:pt idx="18">
                  <c:v>360</c:v>
                </c:pt>
                <c:pt idx="19">
                  <c:v>380</c:v>
                </c:pt>
                <c:pt idx="20">
                  <c:v>400</c:v>
                </c:pt>
                <c:pt idx="21">
                  <c:v>420</c:v>
                </c:pt>
                <c:pt idx="22">
                  <c:v>440</c:v>
                </c:pt>
                <c:pt idx="23">
                  <c:v>460</c:v>
                </c:pt>
                <c:pt idx="24">
                  <c:v>480</c:v>
                </c:pt>
                <c:pt idx="25">
                  <c:v>500</c:v>
                </c:pt>
                <c:pt idx="26">
                  <c:v>520</c:v>
                </c:pt>
                <c:pt idx="27">
                  <c:v>540</c:v>
                </c:pt>
                <c:pt idx="28">
                  <c:v>560</c:v>
                </c:pt>
                <c:pt idx="29">
                  <c:v>580</c:v>
                </c:pt>
                <c:pt idx="30">
                  <c:v>600</c:v>
                </c:pt>
                <c:pt idx="31">
                  <c:v>620</c:v>
                </c:pt>
                <c:pt idx="32">
                  <c:v>640</c:v>
                </c:pt>
                <c:pt idx="33">
                  <c:v>660</c:v>
                </c:pt>
                <c:pt idx="34">
                  <c:v>680</c:v>
                </c:pt>
                <c:pt idx="35">
                  <c:v>700</c:v>
                </c:pt>
                <c:pt idx="36">
                  <c:v>720</c:v>
                </c:pt>
                <c:pt idx="37">
                  <c:v>740</c:v>
                </c:pt>
                <c:pt idx="38">
                  <c:v>760</c:v>
                </c:pt>
                <c:pt idx="39">
                  <c:v>780</c:v>
                </c:pt>
                <c:pt idx="40">
                  <c:v>800</c:v>
                </c:pt>
                <c:pt idx="41">
                  <c:v>820</c:v>
                </c:pt>
                <c:pt idx="42">
                  <c:v>840</c:v>
                </c:pt>
                <c:pt idx="43">
                  <c:v>860</c:v>
                </c:pt>
                <c:pt idx="44">
                  <c:v>880</c:v>
                </c:pt>
                <c:pt idx="45">
                  <c:v>900</c:v>
                </c:pt>
                <c:pt idx="46">
                  <c:v>920</c:v>
                </c:pt>
                <c:pt idx="47">
                  <c:v>940</c:v>
                </c:pt>
                <c:pt idx="48">
                  <c:v>960</c:v>
                </c:pt>
                <c:pt idx="49">
                  <c:v>980</c:v>
                </c:pt>
                <c:pt idx="50">
                  <c:v>1000</c:v>
                </c:pt>
                <c:pt idx="51">
                  <c:v>1020</c:v>
                </c:pt>
                <c:pt idx="52">
                  <c:v>1040</c:v>
                </c:pt>
                <c:pt idx="53">
                  <c:v>1060</c:v>
                </c:pt>
                <c:pt idx="54">
                  <c:v>1080</c:v>
                </c:pt>
                <c:pt idx="55">
                  <c:v>1100</c:v>
                </c:pt>
                <c:pt idx="56">
                  <c:v>1120</c:v>
                </c:pt>
                <c:pt idx="57">
                  <c:v>1140</c:v>
                </c:pt>
                <c:pt idx="58">
                  <c:v>1160</c:v>
                </c:pt>
                <c:pt idx="59">
                  <c:v>1180</c:v>
                </c:pt>
                <c:pt idx="60">
                  <c:v>1200</c:v>
                </c:pt>
                <c:pt idx="61">
                  <c:v>1220</c:v>
                </c:pt>
                <c:pt idx="62">
                  <c:v>1240</c:v>
                </c:pt>
                <c:pt idx="63">
                  <c:v>1260</c:v>
                </c:pt>
                <c:pt idx="64">
                  <c:v>1280</c:v>
                </c:pt>
                <c:pt idx="65">
                  <c:v>1300</c:v>
                </c:pt>
                <c:pt idx="66">
                  <c:v>1320</c:v>
                </c:pt>
                <c:pt idx="67">
                  <c:v>1340</c:v>
                </c:pt>
                <c:pt idx="68">
                  <c:v>1360</c:v>
                </c:pt>
                <c:pt idx="69">
                  <c:v>1380</c:v>
                </c:pt>
                <c:pt idx="70">
                  <c:v>1400</c:v>
                </c:pt>
                <c:pt idx="71">
                  <c:v>1420</c:v>
                </c:pt>
                <c:pt idx="72">
                  <c:v>1440</c:v>
                </c:pt>
                <c:pt idx="73">
                  <c:v>1460</c:v>
                </c:pt>
                <c:pt idx="74">
                  <c:v>1480</c:v>
                </c:pt>
                <c:pt idx="75">
                  <c:v>1500</c:v>
                </c:pt>
                <c:pt idx="76">
                  <c:v>1520</c:v>
                </c:pt>
                <c:pt idx="77">
                  <c:v>1540</c:v>
                </c:pt>
                <c:pt idx="78">
                  <c:v>1560</c:v>
                </c:pt>
                <c:pt idx="79">
                  <c:v>1580</c:v>
                </c:pt>
                <c:pt idx="80">
                  <c:v>1600</c:v>
                </c:pt>
                <c:pt idx="81">
                  <c:v>1620</c:v>
                </c:pt>
                <c:pt idx="82">
                  <c:v>1640</c:v>
                </c:pt>
                <c:pt idx="83">
                  <c:v>1660</c:v>
                </c:pt>
                <c:pt idx="84">
                  <c:v>1680</c:v>
                </c:pt>
                <c:pt idx="85">
                  <c:v>1700</c:v>
                </c:pt>
                <c:pt idx="86">
                  <c:v>1720</c:v>
                </c:pt>
                <c:pt idx="87">
                  <c:v>1740</c:v>
                </c:pt>
                <c:pt idx="88">
                  <c:v>1760</c:v>
                </c:pt>
                <c:pt idx="89">
                  <c:v>1780</c:v>
                </c:pt>
                <c:pt idx="90">
                  <c:v>1800</c:v>
                </c:pt>
                <c:pt idx="91">
                  <c:v>1820</c:v>
                </c:pt>
                <c:pt idx="92">
                  <c:v>1840</c:v>
                </c:pt>
                <c:pt idx="93">
                  <c:v>1860</c:v>
                </c:pt>
                <c:pt idx="94">
                  <c:v>1880</c:v>
                </c:pt>
                <c:pt idx="95">
                  <c:v>1900</c:v>
                </c:pt>
                <c:pt idx="96">
                  <c:v>1920</c:v>
                </c:pt>
                <c:pt idx="97">
                  <c:v>1940</c:v>
                </c:pt>
                <c:pt idx="98">
                  <c:v>1960</c:v>
                </c:pt>
                <c:pt idx="99">
                  <c:v>1980</c:v>
                </c:pt>
                <c:pt idx="100">
                  <c:v>2000</c:v>
                </c:pt>
                <c:pt idx="101">
                  <c:v>2020</c:v>
                </c:pt>
                <c:pt idx="102">
                  <c:v>2040</c:v>
                </c:pt>
                <c:pt idx="103">
                  <c:v>2060</c:v>
                </c:pt>
                <c:pt idx="104">
                  <c:v>2080</c:v>
                </c:pt>
                <c:pt idx="105">
                  <c:v>2100</c:v>
                </c:pt>
                <c:pt idx="106">
                  <c:v>2120</c:v>
                </c:pt>
                <c:pt idx="107">
                  <c:v>2140</c:v>
                </c:pt>
                <c:pt idx="108">
                  <c:v>2160</c:v>
                </c:pt>
                <c:pt idx="109">
                  <c:v>2180</c:v>
                </c:pt>
                <c:pt idx="110">
                  <c:v>2200</c:v>
                </c:pt>
                <c:pt idx="111">
                  <c:v>2220</c:v>
                </c:pt>
                <c:pt idx="112">
                  <c:v>2240</c:v>
                </c:pt>
                <c:pt idx="113">
                  <c:v>2260</c:v>
                </c:pt>
                <c:pt idx="114">
                  <c:v>2280</c:v>
                </c:pt>
                <c:pt idx="115">
                  <c:v>2300</c:v>
                </c:pt>
                <c:pt idx="116">
                  <c:v>2320</c:v>
                </c:pt>
                <c:pt idx="117">
                  <c:v>2340</c:v>
                </c:pt>
                <c:pt idx="118">
                  <c:v>2360</c:v>
                </c:pt>
                <c:pt idx="119">
                  <c:v>2380</c:v>
                </c:pt>
                <c:pt idx="120">
                  <c:v>2400</c:v>
                </c:pt>
                <c:pt idx="121">
                  <c:v>2420</c:v>
                </c:pt>
                <c:pt idx="122">
                  <c:v>2440</c:v>
                </c:pt>
                <c:pt idx="123">
                  <c:v>2460</c:v>
                </c:pt>
                <c:pt idx="124">
                  <c:v>2480</c:v>
                </c:pt>
                <c:pt idx="125">
                  <c:v>2500</c:v>
                </c:pt>
                <c:pt idx="126">
                  <c:v>2520</c:v>
                </c:pt>
                <c:pt idx="127">
                  <c:v>2540</c:v>
                </c:pt>
                <c:pt idx="128">
                  <c:v>2560</c:v>
                </c:pt>
                <c:pt idx="129">
                  <c:v>2580</c:v>
                </c:pt>
                <c:pt idx="130">
                  <c:v>2600</c:v>
                </c:pt>
                <c:pt idx="131">
                  <c:v>2620</c:v>
                </c:pt>
                <c:pt idx="132">
                  <c:v>2640</c:v>
                </c:pt>
                <c:pt idx="133">
                  <c:v>2660</c:v>
                </c:pt>
                <c:pt idx="134">
                  <c:v>2680</c:v>
                </c:pt>
                <c:pt idx="135">
                  <c:v>2700</c:v>
                </c:pt>
                <c:pt idx="136">
                  <c:v>2720</c:v>
                </c:pt>
                <c:pt idx="137">
                  <c:v>2740</c:v>
                </c:pt>
                <c:pt idx="138">
                  <c:v>2760</c:v>
                </c:pt>
                <c:pt idx="139">
                  <c:v>2780</c:v>
                </c:pt>
                <c:pt idx="140">
                  <c:v>2800</c:v>
                </c:pt>
                <c:pt idx="141">
                  <c:v>2820</c:v>
                </c:pt>
                <c:pt idx="142">
                  <c:v>2840</c:v>
                </c:pt>
                <c:pt idx="143">
                  <c:v>2860</c:v>
                </c:pt>
                <c:pt idx="144">
                  <c:v>2880</c:v>
                </c:pt>
                <c:pt idx="145">
                  <c:v>2900</c:v>
                </c:pt>
                <c:pt idx="146">
                  <c:v>2920</c:v>
                </c:pt>
                <c:pt idx="147">
                  <c:v>2940</c:v>
                </c:pt>
                <c:pt idx="148">
                  <c:v>2960</c:v>
                </c:pt>
                <c:pt idx="149">
                  <c:v>2980</c:v>
                </c:pt>
                <c:pt idx="150">
                  <c:v>3000</c:v>
                </c:pt>
                <c:pt idx="151">
                  <c:v>3020</c:v>
                </c:pt>
                <c:pt idx="152">
                  <c:v>3040</c:v>
                </c:pt>
                <c:pt idx="153">
                  <c:v>3060</c:v>
                </c:pt>
                <c:pt idx="154">
                  <c:v>3080</c:v>
                </c:pt>
                <c:pt idx="155">
                  <c:v>3100</c:v>
                </c:pt>
                <c:pt idx="156">
                  <c:v>3120</c:v>
                </c:pt>
                <c:pt idx="157">
                  <c:v>3140</c:v>
                </c:pt>
                <c:pt idx="158">
                  <c:v>3160</c:v>
                </c:pt>
                <c:pt idx="159">
                  <c:v>3180</c:v>
                </c:pt>
                <c:pt idx="160">
                  <c:v>3200</c:v>
                </c:pt>
                <c:pt idx="161">
                  <c:v>3220</c:v>
                </c:pt>
                <c:pt idx="162">
                  <c:v>3240</c:v>
                </c:pt>
                <c:pt idx="163">
                  <c:v>3260</c:v>
                </c:pt>
                <c:pt idx="164">
                  <c:v>3280</c:v>
                </c:pt>
                <c:pt idx="165">
                  <c:v>3300</c:v>
                </c:pt>
                <c:pt idx="166">
                  <c:v>3320</c:v>
                </c:pt>
                <c:pt idx="167">
                  <c:v>3340</c:v>
                </c:pt>
                <c:pt idx="168">
                  <c:v>3360</c:v>
                </c:pt>
                <c:pt idx="169">
                  <c:v>3380</c:v>
                </c:pt>
                <c:pt idx="170">
                  <c:v>3400</c:v>
                </c:pt>
                <c:pt idx="171">
                  <c:v>3420</c:v>
                </c:pt>
                <c:pt idx="172">
                  <c:v>3440</c:v>
                </c:pt>
                <c:pt idx="173">
                  <c:v>3460</c:v>
                </c:pt>
                <c:pt idx="174">
                  <c:v>3480</c:v>
                </c:pt>
                <c:pt idx="175">
                  <c:v>3500</c:v>
                </c:pt>
                <c:pt idx="176">
                  <c:v>3520</c:v>
                </c:pt>
                <c:pt idx="177">
                  <c:v>3540</c:v>
                </c:pt>
                <c:pt idx="178">
                  <c:v>3560</c:v>
                </c:pt>
                <c:pt idx="179">
                  <c:v>3580</c:v>
                </c:pt>
                <c:pt idx="180">
                  <c:v>3600</c:v>
                </c:pt>
                <c:pt idx="181">
                  <c:v>3620</c:v>
                </c:pt>
                <c:pt idx="182">
                  <c:v>3640</c:v>
                </c:pt>
                <c:pt idx="183">
                  <c:v>3660</c:v>
                </c:pt>
                <c:pt idx="184">
                  <c:v>3680</c:v>
                </c:pt>
                <c:pt idx="185">
                  <c:v>3700</c:v>
                </c:pt>
                <c:pt idx="186">
                  <c:v>3720</c:v>
                </c:pt>
                <c:pt idx="187">
                  <c:v>3740</c:v>
                </c:pt>
                <c:pt idx="188">
                  <c:v>3760</c:v>
                </c:pt>
                <c:pt idx="189">
                  <c:v>3780</c:v>
                </c:pt>
                <c:pt idx="190">
                  <c:v>3800</c:v>
                </c:pt>
                <c:pt idx="191">
                  <c:v>3820</c:v>
                </c:pt>
                <c:pt idx="192">
                  <c:v>3840</c:v>
                </c:pt>
                <c:pt idx="193">
                  <c:v>3860</c:v>
                </c:pt>
                <c:pt idx="194">
                  <c:v>3880</c:v>
                </c:pt>
                <c:pt idx="195">
                  <c:v>3900</c:v>
                </c:pt>
                <c:pt idx="196">
                  <c:v>3920</c:v>
                </c:pt>
                <c:pt idx="197">
                  <c:v>3940</c:v>
                </c:pt>
                <c:pt idx="198">
                  <c:v>3960</c:v>
                </c:pt>
                <c:pt idx="199">
                  <c:v>3980</c:v>
                </c:pt>
                <c:pt idx="200">
                  <c:v>4000</c:v>
                </c:pt>
                <c:pt idx="201">
                  <c:v>4020</c:v>
                </c:pt>
                <c:pt idx="202">
                  <c:v>4040</c:v>
                </c:pt>
                <c:pt idx="203">
                  <c:v>4060</c:v>
                </c:pt>
                <c:pt idx="204">
                  <c:v>4080</c:v>
                </c:pt>
                <c:pt idx="205">
                  <c:v>4100</c:v>
                </c:pt>
                <c:pt idx="206">
                  <c:v>4120</c:v>
                </c:pt>
                <c:pt idx="207">
                  <c:v>4140</c:v>
                </c:pt>
                <c:pt idx="208">
                  <c:v>4160</c:v>
                </c:pt>
                <c:pt idx="209">
                  <c:v>4180</c:v>
                </c:pt>
                <c:pt idx="210">
                  <c:v>4200</c:v>
                </c:pt>
                <c:pt idx="211">
                  <c:v>4220</c:v>
                </c:pt>
                <c:pt idx="212">
                  <c:v>4240</c:v>
                </c:pt>
                <c:pt idx="213">
                  <c:v>4260</c:v>
                </c:pt>
                <c:pt idx="214">
                  <c:v>4280</c:v>
                </c:pt>
                <c:pt idx="215">
                  <c:v>4300</c:v>
                </c:pt>
                <c:pt idx="216">
                  <c:v>4320</c:v>
                </c:pt>
                <c:pt idx="217">
                  <c:v>4340</c:v>
                </c:pt>
                <c:pt idx="218">
                  <c:v>4360</c:v>
                </c:pt>
                <c:pt idx="219">
                  <c:v>4380</c:v>
                </c:pt>
                <c:pt idx="220">
                  <c:v>4400</c:v>
                </c:pt>
                <c:pt idx="221">
                  <c:v>4420</c:v>
                </c:pt>
                <c:pt idx="222">
                  <c:v>4440</c:v>
                </c:pt>
                <c:pt idx="223">
                  <c:v>4460</c:v>
                </c:pt>
                <c:pt idx="224">
                  <c:v>4480</c:v>
                </c:pt>
                <c:pt idx="225">
                  <c:v>4500</c:v>
                </c:pt>
                <c:pt idx="226">
                  <c:v>4520</c:v>
                </c:pt>
                <c:pt idx="227">
                  <c:v>4540</c:v>
                </c:pt>
                <c:pt idx="228">
                  <c:v>4560</c:v>
                </c:pt>
                <c:pt idx="229">
                  <c:v>4580</c:v>
                </c:pt>
                <c:pt idx="230">
                  <c:v>4600</c:v>
                </c:pt>
                <c:pt idx="231">
                  <c:v>4620</c:v>
                </c:pt>
                <c:pt idx="232">
                  <c:v>4640</c:v>
                </c:pt>
                <c:pt idx="233">
                  <c:v>4660</c:v>
                </c:pt>
                <c:pt idx="234">
                  <c:v>4680</c:v>
                </c:pt>
                <c:pt idx="235">
                  <c:v>4700</c:v>
                </c:pt>
                <c:pt idx="236">
                  <c:v>4720</c:v>
                </c:pt>
                <c:pt idx="237">
                  <c:v>4740</c:v>
                </c:pt>
                <c:pt idx="238">
                  <c:v>4760</c:v>
                </c:pt>
                <c:pt idx="239">
                  <c:v>4780</c:v>
                </c:pt>
                <c:pt idx="240">
                  <c:v>4800</c:v>
                </c:pt>
                <c:pt idx="241">
                  <c:v>4820</c:v>
                </c:pt>
                <c:pt idx="242">
                  <c:v>4840</c:v>
                </c:pt>
                <c:pt idx="243">
                  <c:v>4860</c:v>
                </c:pt>
                <c:pt idx="244">
                  <c:v>4880</c:v>
                </c:pt>
                <c:pt idx="245">
                  <c:v>4900</c:v>
                </c:pt>
                <c:pt idx="246">
                  <c:v>4920</c:v>
                </c:pt>
                <c:pt idx="247">
                  <c:v>4940</c:v>
                </c:pt>
                <c:pt idx="248">
                  <c:v>4960</c:v>
                </c:pt>
                <c:pt idx="249">
                  <c:v>4980</c:v>
                </c:pt>
                <c:pt idx="250">
                  <c:v>5000</c:v>
                </c:pt>
                <c:pt idx="251">
                  <c:v>5020</c:v>
                </c:pt>
                <c:pt idx="252">
                  <c:v>5040</c:v>
                </c:pt>
                <c:pt idx="253">
                  <c:v>5060</c:v>
                </c:pt>
                <c:pt idx="254">
                  <c:v>5080</c:v>
                </c:pt>
                <c:pt idx="255">
                  <c:v>5100</c:v>
                </c:pt>
                <c:pt idx="256">
                  <c:v>5120</c:v>
                </c:pt>
                <c:pt idx="257">
                  <c:v>5140</c:v>
                </c:pt>
                <c:pt idx="258">
                  <c:v>5160</c:v>
                </c:pt>
                <c:pt idx="259">
                  <c:v>5180</c:v>
                </c:pt>
                <c:pt idx="260">
                  <c:v>5200</c:v>
                </c:pt>
                <c:pt idx="261">
                  <c:v>5220</c:v>
                </c:pt>
                <c:pt idx="262">
                  <c:v>5240</c:v>
                </c:pt>
                <c:pt idx="263">
                  <c:v>5260</c:v>
                </c:pt>
                <c:pt idx="264">
                  <c:v>5280</c:v>
                </c:pt>
                <c:pt idx="265">
                  <c:v>5300</c:v>
                </c:pt>
                <c:pt idx="266">
                  <c:v>5320</c:v>
                </c:pt>
                <c:pt idx="267">
                  <c:v>5340</c:v>
                </c:pt>
                <c:pt idx="268">
                  <c:v>5360</c:v>
                </c:pt>
                <c:pt idx="269">
                  <c:v>5380</c:v>
                </c:pt>
                <c:pt idx="270">
                  <c:v>5400</c:v>
                </c:pt>
                <c:pt idx="271">
                  <c:v>5420</c:v>
                </c:pt>
                <c:pt idx="272">
                  <c:v>5440</c:v>
                </c:pt>
                <c:pt idx="273">
                  <c:v>5460</c:v>
                </c:pt>
                <c:pt idx="274">
                  <c:v>5480</c:v>
                </c:pt>
                <c:pt idx="275">
                  <c:v>5500</c:v>
                </c:pt>
                <c:pt idx="276">
                  <c:v>5520</c:v>
                </c:pt>
                <c:pt idx="277">
                  <c:v>5540</c:v>
                </c:pt>
                <c:pt idx="278">
                  <c:v>5560</c:v>
                </c:pt>
                <c:pt idx="279">
                  <c:v>5580</c:v>
                </c:pt>
                <c:pt idx="280">
                  <c:v>5600</c:v>
                </c:pt>
                <c:pt idx="281">
                  <c:v>5620</c:v>
                </c:pt>
                <c:pt idx="282">
                  <c:v>5640</c:v>
                </c:pt>
                <c:pt idx="283">
                  <c:v>5660</c:v>
                </c:pt>
                <c:pt idx="284">
                  <c:v>5680</c:v>
                </c:pt>
                <c:pt idx="285">
                  <c:v>5700</c:v>
                </c:pt>
                <c:pt idx="286">
                  <c:v>5720</c:v>
                </c:pt>
                <c:pt idx="287">
                  <c:v>5740</c:v>
                </c:pt>
                <c:pt idx="288">
                  <c:v>5760</c:v>
                </c:pt>
                <c:pt idx="289">
                  <c:v>5780</c:v>
                </c:pt>
                <c:pt idx="290">
                  <c:v>5800</c:v>
                </c:pt>
                <c:pt idx="291">
                  <c:v>5820</c:v>
                </c:pt>
                <c:pt idx="292">
                  <c:v>5840</c:v>
                </c:pt>
                <c:pt idx="293">
                  <c:v>5860</c:v>
                </c:pt>
                <c:pt idx="294">
                  <c:v>5880</c:v>
                </c:pt>
                <c:pt idx="295">
                  <c:v>5900</c:v>
                </c:pt>
                <c:pt idx="296">
                  <c:v>5920</c:v>
                </c:pt>
                <c:pt idx="297">
                  <c:v>5940</c:v>
                </c:pt>
                <c:pt idx="298">
                  <c:v>5960</c:v>
                </c:pt>
                <c:pt idx="299">
                  <c:v>5980</c:v>
                </c:pt>
                <c:pt idx="300">
                  <c:v>6000</c:v>
                </c:pt>
                <c:pt idx="301">
                  <c:v>6020</c:v>
                </c:pt>
                <c:pt idx="302">
                  <c:v>6040</c:v>
                </c:pt>
                <c:pt idx="303">
                  <c:v>6060</c:v>
                </c:pt>
                <c:pt idx="304">
                  <c:v>6080</c:v>
                </c:pt>
                <c:pt idx="305">
                  <c:v>6100</c:v>
                </c:pt>
                <c:pt idx="306">
                  <c:v>6120</c:v>
                </c:pt>
                <c:pt idx="307">
                  <c:v>6140</c:v>
                </c:pt>
                <c:pt idx="308">
                  <c:v>6160</c:v>
                </c:pt>
                <c:pt idx="309">
                  <c:v>6180</c:v>
                </c:pt>
                <c:pt idx="310">
                  <c:v>6200</c:v>
                </c:pt>
                <c:pt idx="311">
                  <c:v>6220</c:v>
                </c:pt>
                <c:pt idx="312">
                  <c:v>6240</c:v>
                </c:pt>
                <c:pt idx="313">
                  <c:v>6260</c:v>
                </c:pt>
                <c:pt idx="314">
                  <c:v>6280</c:v>
                </c:pt>
                <c:pt idx="315">
                  <c:v>6300</c:v>
                </c:pt>
                <c:pt idx="316">
                  <c:v>6320</c:v>
                </c:pt>
                <c:pt idx="317">
                  <c:v>6340</c:v>
                </c:pt>
                <c:pt idx="318">
                  <c:v>6360</c:v>
                </c:pt>
                <c:pt idx="319">
                  <c:v>6380</c:v>
                </c:pt>
                <c:pt idx="320">
                  <c:v>6400</c:v>
                </c:pt>
                <c:pt idx="321">
                  <c:v>6420</c:v>
                </c:pt>
                <c:pt idx="322">
                  <c:v>6440</c:v>
                </c:pt>
                <c:pt idx="323">
                  <c:v>6460</c:v>
                </c:pt>
                <c:pt idx="324">
                  <c:v>6480</c:v>
                </c:pt>
                <c:pt idx="325">
                  <c:v>6500</c:v>
                </c:pt>
                <c:pt idx="326">
                  <c:v>6520</c:v>
                </c:pt>
                <c:pt idx="327">
                  <c:v>6540</c:v>
                </c:pt>
                <c:pt idx="328">
                  <c:v>6560</c:v>
                </c:pt>
                <c:pt idx="329">
                  <c:v>6580</c:v>
                </c:pt>
                <c:pt idx="330">
                  <c:v>6600</c:v>
                </c:pt>
                <c:pt idx="331">
                  <c:v>6620</c:v>
                </c:pt>
                <c:pt idx="332">
                  <c:v>6640</c:v>
                </c:pt>
                <c:pt idx="333">
                  <c:v>6660</c:v>
                </c:pt>
                <c:pt idx="334">
                  <c:v>6680</c:v>
                </c:pt>
                <c:pt idx="335">
                  <c:v>6700</c:v>
                </c:pt>
                <c:pt idx="336">
                  <c:v>6720</c:v>
                </c:pt>
                <c:pt idx="337">
                  <c:v>6740</c:v>
                </c:pt>
                <c:pt idx="338">
                  <c:v>6760</c:v>
                </c:pt>
                <c:pt idx="339">
                  <c:v>6780</c:v>
                </c:pt>
                <c:pt idx="340">
                  <c:v>6800</c:v>
                </c:pt>
                <c:pt idx="341">
                  <c:v>6820</c:v>
                </c:pt>
                <c:pt idx="342">
                  <c:v>6840</c:v>
                </c:pt>
                <c:pt idx="343">
                  <c:v>6860</c:v>
                </c:pt>
                <c:pt idx="344">
                  <c:v>6880</c:v>
                </c:pt>
                <c:pt idx="345">
                  <c:v>6900</c:v>
                </c:pt>
                <c:pt idx="346">
                  <c:v>6920</c:v>
                </c:pt>
                <c:pt idx="347">
                  <c:v>6940</c:v>
                </c:pt>
                <c:pt idx="348">
                  <c:v>6960</c:v>
                </c:pt>
                <c:pt idx="349">
                  <c:v>6980</c:v>
                </c:pt>
                <c:pt idx="350">
                  <c:v>7000</c:v>
                </c:pt>
                <c:pt idx="351">
                  <c:v>7020</c:v>
                </c:pt>
                <c:pt idx="352">
                  <c:v>7040</c:v>
                </c:pt>
                <c:pt idx="353">
                  <c:v>7060</c:v>
                </c:pt>
                <c:pt idx="354">
                  <c:v>7080</c:v>
                </c:pt>
                <c:pt idx="355">
                  <c:v>7100</c:v>
                </c:pt>
                <c:pt idx="356">
                  <c:v>7120</c:v>
                </c:pt>
                <c:pt idx="357">
                  <c:v>7140</c:v>
                </c:pt>
                <c:pt idx="358">
                  <c:v>7160</c:v>
                </c:pt>
                <c:pt idx="359">
                  <c:v>7180</c:v>
                </c:pt>
                <c:pt idx="360">
                  <c:v>7200</c:v>
                </c:pt>
                <c:pt idx="361">
                  <c:v>7220</c:v>
                </c:pt>
                <c:pt idx="362">
                  <c:v>7240</c:v>
                </c:pt>
                <c:pt idx="363">
                  <c:v>7260</c:v>
                </c:pt>
                <c:pt idx="364">
                  <c:v>7280</c:v>
                </c:pt>
                <c:pt idx="365">
                  <c:v>7300</c:v>
                </c:pt>
                <c:pt idx="366">
                  <c:v>7320</c:v>
                </c:pt>
                <c:pt idx="367">
                  <c:v>7340</c:v>
                </c:pt>
                <c:pt idx="368">
                  <c:v>7360</c:v>
                </c:pt>
                <c:pt idx="369">
                  <c:v>7380</c:v>
                </c:pt>
                <c:pt idx="370">
                  <c:v>7400</c:v>
                </c:pt>
                <c:pt idx="371">
                  <c:v>7420</c:v>
                </c:pt>
                <c:pt idx="372">
                  <c:v>7440</c:v>
                </c:pt>
                <c:pt idx="373">
                  <c:v>7460</c:v>
                </c:pt>
                <c:pt idx="374">
                  <c:v>7480</c:v>
                </c:pt>
                <c:pt idx="375">
                  <c:v>7500</c:v>
                </c:pt>
                <c:pt idx="376">
                  <c:v>7520</c:v>
                </c:pt>
                <c:pt idx="377">
                  <c:v>7540</c:v>
                </c:pt>
                <c:pt idx="378">
                  <c:v>7560</c:v>
                </c:pt>
                <c:pt idx="379">
                  <c:v>7580</c:v>
                </c:pt>
                <c:pt idx="380">
                  <c:v>7600</c:v>
                </c:pt>
                <c:pt idx="381">
                  <c:v>7620</c:v>
                </c:pt>
                <c:pt idx="382">
                  <c:v>7640</c:v>
                </c:pt>
                <c:pt idx="383">
                  <c:v>7660</c:v>
                </c:pt>
                <c:pt idx="384">
                  <c:v>7680</c:v>
                </c:pt>
                <c:pt idx="385">
                  <c:v>7700</c:v>
                </c:pt>
                <c:pt idx="386">
                  <c:v>7720</c:v>
                </c:pt>
                <c:pt idx="387">
                  <c:v>7740</c:v>
                </c:pt>
                <c:pt idx="388">
                  <c:v>7760</c:v>
                </c:pt>
                <c:pt idx="389">
                  <c:v>7780</c:v>
                </c:pt>
                <c:pt idx="390">
                  <c:v>7800</c:v>
                </c:pt>
                <c:pt idx="391">
                  <c:v>7820</c:v>
                </c:pt>
                <c:pt idx="392">
                  <c:v>7840</c:v>
                </c:pt>
                <c:pt idx="393">
                  <c:v>7860</c:v>
                </c:pt>
                <c:pt idx="394">
                  <c:v>7880</c:v>
                </c:pt>
                <c:pt idx="395">
                  <c:v>7900</c:v>
                </c:pt>
                <c:pt idx="396">
                  <c:v>7920</c:v>
                </c:pt>
                <c:pt idx="397">
                  <c:v>7940</c:v>
                </c:pt>
                <c:pt idx="398">
                  <c:v>7960</c:v>
                </c:pt>
                <c:pt idx="399">
                  <c:v>7980</c:v>
                </c:pt>
                <c:pt idx="400">
                  <c:v>8000</c:v>
                </c:pt>
                <c:pt idx="401">
                  <c:v>8020</c:v>
                </c:pt>
                <c:pt idx="402">
                  <c:v>8040</c:v>
                </c:pt>
                <c:pt idx="403">
                  <c:v>8060</c:v>
                </c:pt>
                <c:pt idx="404">
                  <c:v>8080</c:v>
                </c:pt>
                <c:pt idx="405">
                  <c:v>8100</c:v>
                </c:pt>
                <c:pt idx="406">
                  <c:v>8120</c:v>
                </c:pt>
                <c:pt idx="407">
                  <c:v>8140</c:v>
                </c:pt>
                <c:pt idx="408">
                  <c:v>8160</c:v>
                </c:pt>
                <c:pt idx="409">
                  <c:v>8180</c:v>
                </c:pt>
                <c:pt idx="410">
                  <c:v>8200</c:v>
                </c:pt>
                <c:pt idx="411">
                  <c:v>8220</c:v>
                </c:pt>
                <c:pt idx="412">
                  <c:v>8240</c:v>
                </c:pt>
                <c:pt idx="413">
                  <c:v>8260</c:v>
                </c:pt>
                <c:pt idx="414">
                  <c:v>8280</c:v>
                </c:pt>
                <c:pt idx="415">
                  <c:v>8300</c:v>
                </c:pt>
                <c:pt idx="416">
                  <c:v>8320</c:v>
                </c:pt>
                <c:pt idx="417">
                  <c:v>8340</c:v>
                </c:pt>
                <c:pt idx="418">
                  <c:v>8360</c:v>
                </c:pt>
                <c:pt idx="419">
                  <c:v>8380</c:v>
                </c:pt>
                <c:pt idx="420">
                  <c:v>8400</c:v>
                </c:pt>
                <c:pt idx="421">
                  <c:v>8420</c:v>
                </c:pt>
                <c:pt idx="422">
                  <c:v>8440</c:v>
                </c:pt>
                <c:pt idx="423">
                  <c:v>8460</c:v>
                </c:pt>
                <c:pt idx="424">
                  <c:v>8480</c:v>
                </c:pt>
                <c:pt idx="425">
                  <c:v>8500</c:v>
                </c:pt>
                <c:pt idx="426">
                  <c:v>8520</c:v>
                </c:pt>
                <c:pt idx="427">
                  <c:v>8540</c:v>
                </c:pt>
                <c:pt idx="428">
                  <c:v>8560</c:v>
                </c:pt>
                <c:pt idx="429">
                  <c:v>8580</c:v>
                </c:pt>
                <c:pt idx="430">
                  <c:v>8600</c:v>
                </c:pt>
                <c:pt idx="431">
                  <c:v>8620</c:v>
                </c:pt>
                <c:pt idx="432">
                  <c:v>8640</c:v>
                </c:pt>
                <c:pt idx="433">
                  <c:v>8660</c:v>
                </c:pt>
                <c:pt idx="434">
                  <c:v>8680</c:v>
                </c:pt>
                <c:pt idx="435">
                  <c:v>8700</c:v>
                </c:pt>
                <c:pt idx="436">
                  <c:v>8720</c:v>
                </c:pt>
                <c:pt idx="437">
                  <c:v>8740</c:v>
                </c:pt>
                <c:pt idx="438">
                  <c:v>8760</c:v>
                </c:pt>
                <c:pt idx="439">
                  <c:v>8780</c:v>
                </c:pt>
                <c:pt idx="440">
                  <c:v>8800</c:v>
                </c:pt>
                <c:pt idx="441">
                  <c:v>8820</c:v>
                </c:pt>
                <c:pt idx="442">
                  <c:v>8840</c:v>
                </c:pt>
                <c:pt idx="443">
                  <c:v>8860</c:v>
                </c:pt>
                <c:pt idx="444">
                  <c:v>8880</c:v>
                </c:pt>
                <c:pt idx="445">
                  <c:v>8900</c:v>
                </c:pt>
                <c:pt idx="446">
                  <c:v>8920</c:v>
                </c:pt>
                <c:pt idx="447">
                  <c:v>8940</c:v>
                </c:pt>
                <c:pt idx="448">
                  <c:v>8960</c:v>
                </c:pt>
                <c:pt idx="449">
                  <c:v>8980</c:v>
                </c:pt>
                <c:pt idx="450">
                  <c:v>9000</c:v>
                </c:pt>
                <c:pt idx="451">
                  <c:v>9020</c:v>
                </c:pt>
                <c:pt idx="452">
                  <c:v>9040</c:v>
                </c:pt>
                <c:pt idx="453">
                  <c:v>9060</c:v>
                </c:pt>
                <c:pt idx="454">
                  <c:v>9080</c:v>
                </c:pt>
                <c:pt idx="455">
                  <c:v>9100</c:v>
                </c:pt>
                <c:pt idx="456">
                  <c:v>9120</c:v>
                </c:pt>
                <c:pt idx="457">
                  <c:v>9140</c:v>
                </c:pt>
                <c:pt idx="458">
                  <c:v>9160</c:v>
                </c:pt>
                <c:pt idx="459">
                  <c:v>9180</c:v>
                </c:pt>
                <c:pt idx="460">
                  <c:v>9200</c:v>
                </c:pt>
                <c:pt idx="461">
                  <c:v>9220</c:v>
                </c:pt>
                <c:pt idx="462">
                  <c:v>9240</c:v>
                </c:pt>
                <c:pt idx="463">
                  <c:v>9260</c:v>
                </c:pt>
                <c:pt idx="464">
                  <c:v>9280</c:v>
                </c:pt>
                <c:pt idx="465">
                  <c:v>9300</c:v>
                </c:pt>
                <c:pt idx="466">
                  <c:v>9320</c:v>
                </c:pt>
                <c:pt idx="467">
                  <c:v>9340</c:v>
                </c:pt>
                <c:pt idx="468">
                  <c:v>9360</c:v>
                </c:pt>
                <c:pt idx="469">
                  <c:v>9380</c:v>
                </c:pt>
                <c:pt idx="470">
                  <c:v>9400</c:v>
                </c:pt>
                <c:pt idx="471">
                  <c:v>9420</c:v>
                </c:pt>
                <c:pt idx="472">
                  <c:v>9440</c:v>
                </c:pt>
                <c:pt idx="473">
                  <c:v>9460</c:v>
                </c:pt>
                <c:pt idx="474">
                  <c:v>9480</c:v>
                </c:pt>
                <c:pt idx="475">
                  <c:v>9500</c:v>
                </c:pt>
                <c:pt idx="476">
                  <c:v>9520</c:v>
                </c:pt>
                <c:pt idx="477">
                  <c:v>9540</c:v>
                </c:pt>
                <c:pt idx="478">
                  <c:v>9560</c:v>
                </c:pt>
                <c:pt idx="479">
                  <c:v>9580</c:v>
                </c:pt>
                <c:pt idx="480">
                  <c:v>9600</c:v>
                </c:pt>
                <c:pt idx="481">
                  <c:v>9620</c:v>
                </c:pt>
                <c:pt idx="482">
                  <c:v>9640</c:v>
                </c:pt>
                <c:pt idx="483">
                  <c:v>9660</c:v>
                </c:pt>
                <c:pt idx="484">
                  <c:v>9680</c:v>
                </c:pt>
                <c:pt idx="485">
                  <c:v>9700</c:v>
                </c:pt>
                <c:pt idx="486">
                  <c:v>9720</c:v>
                </c:pt>
                <c:pt idx="487">
                  <c:v>9740</c:v>
                </c:pt>
                <c:pt idx="488">
                  <c:v>9760</c:v>
                </c:pt>
                <c:pt idx="489">
                  <c:v>9780</c:v>
                </c:pt>
                <c:pt idx="490">
                  <c:v>9800</c:v>
                </c:pt>
                <c:pt idx="491">
                  <c:v>9820</c:v>
                </c:pt>
                <c:pt idx="492">
                  <c:v>9840</c:v>
                </c:pt>
                <c:pt idx="493">
                  <c:v>9860</c:v>
                </c:pt>
                <c:pt idx="494">
                  <c:v>9880</c:v>
                </c:pt>
                <c:pt idx="495">
                  <c:v>9900</c:v>
                </c:pt>
                <c:pt idx="496">
                  <c:v>9920</c:v>
                </c:pt>
                <c:pt idx="497">
                  <c:v>9940</c:v>
                </c:pt>
                <c:pt idx="498">
                  <c:v>9960</c:v>
                </c:pt>
              </c:numCache>
            </c:numRef>
          </c:xVal>
          <c:yVal>
            <c:numRef>
              <c:f>'Caraterisation Moteur droit'!$E$2:$E$500</c:f>
              <c:numCache>
                <c:formatCode>General</c:formatCode>
                <c:ptCount val="499"/>
                <c:pt idx="0">
                  <c:v>0</c:v>
                </c:pt>
                <c:pt idx="1">
                  <c:v>9.8539999999999999E-3</c:v>
                </c:pt>
                <c:pt idx="2">
                  <c:v>9.5259999999999997E-2</c:v>
                </c:pt>
                <c:pt idx="3">
                  <c:v>0.114969</c:v>
                </c:pt>
                <c:pt idx="4">
                  <c:v>9.1975000000000001E-2</c:v>
                </c:pt>
                <c:pt idx="5">
                  <c:v>0.137963</c:v>
                </c:pt>
                <c:pt idx="6">
                  <c:v>0.183951</c:v>
                </c:pt>
                <c:pt idx="7">
                  <c:v>0.22665399999999999</c:v>
                </c:pt>
                <c:pt idx="8">
                  <c:v>0.25293300000000002</c:v>
                </c:pt>
                <c:pt idx="9">
                  <c:v>0.27592699999999998</c:v>
                </c:pt>
                <c:pt idx="10">
                  <c:v>0.31206</c:v>
                </c:pt>
                <c:pt idx="11">
                  <c:v>0.33505400000000002</c:v>
                </c:pt>
                <c:pt idx="12">
                  <c:v>0.37118699999999999</c:v>
                </c:pt>
                <c:pt idx="13">
                  <c:v>0.39089600000000002</c:v>
                </c:pt>
                <c:pt idx="14">
                  <c:v>0.41717500000000002</c:v>
                </c:pt>
                <c:pt idx="15">
                  <c:v>0.446739</c:v>
                </c:pt>
                <c:pt idx="16">
                  <c:v>0.46644799999999997</c:v>
                </c:pt>
                <c:pt idx="17">
                  <c:v>0.47958699999999999</c:v>
                </c:pt>
                <c:pt idx="18">
                  <c:v>0.512436</c:v>
                </c:pt>
                <c:pt idx="19">
                  <c:v>0.53542900000000004</c:v>
                </c:pt>
                <c:pt idx="20">
                  <c:v>0.558423</c:v>
                </c:pt>
                <c:pt idx="21">
                  <c:v>0.558423</c:v>
                </c:pt>
                <c:pt idx="22">
                  <c:v>0.57813199999999998</c:v>
                </c:pt>
                <c:pt idx="23">
                  <c:v>0.59127200000000002</c:v>
                </c:pt>
                <c:pt idx="24">
                  <c:v>0.59784199999999998</c:v>
                </c:pt>
                <c:pt idx="25">
                  <c:v>0.63068999999999997</c:v>
                </c:pt>
                <c:pt idx="26">
                  <c:v>0.62740499999999999</c:v>
                </c:pt>
                <c:pt idx="27">
                  <c:v>0.64382899999999998</c:v>
                </c:pt>
                <c:pt idx="28">
                  <c:v>0.66353899999999999</c:v>
                </c:pt>
                <c:pt idx="29">
                  <c:v>0.66353899999999999</c:v>
                </c:pt>
                <c:pt idx="30">
                  <c:v>0.68653200000000003</c:v>
                </c:pt>
                <c:pt idx="31">
                  <c:v>0.68324799999999997</c:v>
                </c:pt>
                <c:pt idx="32">
                  <c:v>0.693102</c:v>
                </c:pt>
                <c:pt idx="33">
                  <c:v>0.69638699999999998</c:v>
                </c:pt>
                <c:pt idx="34">
                  <c:v>0.693102</c:v>
                </c:pt>
                <c:pt idx="35">
                  <c:v>0.69638699999999998</c:v>
                </c:pt>
                <c:pt idx="36">
                  <c:v>0.69638699999999998</c:v>
                </c:pt>
                <c:pt idx="37">
                  <c:v>0.70952599999999999</c:v>
                </c:pt>
                <c:pt idx="38">
                  <c:v>0.69967199999999996</c:v>
                </c:pt>
                <c:pt idx="39">
                  <c:v>0.72923499999999997</c:v>
                </c:pt>
                <c:pt idx="40">
                  <c:v>0.72923499999999997</c:v>
                </c:pt>
                <c:pt idx="41">
                  <c:v>0.74565999999999999</c:v>
                </c:pt>
                <c:pt idx="42">
                  <c:v>0.73580500000000004</c:v>
                </c:pt>
                <c:pt idx="43">
                  <c:v>0.74565999999999999</c:v>
                </c:pt>
                <c:pt idx="44">
                  <c:v>0.75551400000000002</c:v>
                </c:pt>
                <c:pt idx="45">
                  <c:v>0.75551400000000002</c:v>
                </c:pt>
                <c:pt idx="46">
                  <c:v>0.75551400000000002</c:v>
                </c:pt>
                <c:pt idx="47">
                  <c:v>0.75551400000000002</c:v>
                </c:pt>
                <c:pt idx="48">
                  <c:v>0.775223</c:v>
                </c:pt>
                <c:pt idx="49">
                  <c:v>0.76208399999999998</c:v>
                </c:pt>
                <c:pt idx="50">
                  <c:v>0.77193800000000001</c:v>
                </c:pt>
                <c:pt idx="51">
                  <c:v>0.758799</c:v>
                </c:pt>
                <c:pt idx="52">
                  <c:v>0.775223</c:v>
                </c:pt>
                <c:pt idx="53">
                  <c:v>0.758799</c:v>
                </c:pt>
                <c:pt idx="54">
                  <c:v>0.775223</c:v>
                </c:pt>
                <c:pt idx="55">
                  <c:v>0.77193800000000001</c:v>
                </c:pt>
                <c:pt idx="56">
                  <c:v>0.76865399999999995</c:v>
                </c:pt>
                <c:pt idx="57">
                  <c:v>0.76865399999999995</c:v>
                </c:pt>
                <c:pt idx="58">
                  <c:v>0.76536899999999997</c:v>
                </c:pt>
                <c:pt idx="59">
                  <c:v>0.77850799999999998</c:v>
                </c:pt>
                <c:pt idx="60">
                  <c:v>0.76536899999999997</c:v>
                </c:pt>
                <c:pt idx="61">
                  <c:v>0.78836300000000004</c:v>
                </c:pt>
                <c:pt idx="62">
                  <c:v>0.775223</c:v>
                </c:pt>
                <c:pt idx="63">
                  <c:v>0.78836300000000004</c:v>
                </c:pt>
                <c:pt idx="64">
                  <c:v>0.78179299999999996</c:v>
                </c:pt>
                <c:pt idx="65">
                  <c:v>0.80478700000000003</c:v>
                </c:pt>
                <c:pt idx="66">
                  <c:v>0.80150200000000005</c:v>
                </c:pt>
                <c:pt idx="67">
                  <c:v>0.79821699999999995</c:v>
                </c:pt>
                <c:pt idx="68">
                  <c:v>0.79164800000000002</c:v>
                </c:pt>
                <c:pt idx="69">
                  <c:v>0.79493199999999997</c:v>
                </c:pt>
                <c:pt idx="70">
                  <c:v>0.79164800000000002</c:v>
                </c:pt>
                <c:pt idx="71">
                  <c:v>0.82121100000000002</c:v>
                </c:pt>
                <c:pt idx="72">
                  <c:v>0.80478700000000003</c:v>
                </c:pt>
                <c:pt idx="73">
                  <c:v>0.81135699999999999</c:v>
                </c:pt>
                <c:pt idx="74">
                  <c:v>0.80478700000000003</c:v>
                </c:pt>
                <c:pt idx="75">
                  <c:v>0.80807200000000001</c:v>
                </c:pt>
                <c:pt idx="76">
                  <c:v>0.81792600000000004</c:v>
                </c:pt>
                <c:pt idx="77">
                  <c:v>0.81464099999999995</c:v>
                </c:pt>
                <c:pt idx="78">
                  <c:v>0.81464099999999995</c:v>
                </c:pt>
                <c:pt idx="79">
                  <c:v>0.81135699999999999</c:v>
                </c:pt>
                <c:pt idx="80">
                  <c:v>0.82778099999999999</c:v>
                </c:pt>
                <c:pt idx="81">
                  <c:v>0.83106599999999997</c:v>
                </c:pt>
                <c:pt idx="82">
                  <c:v>0.81464099999999995</c:v>
                </c:pt>
                <c:pt idx="83">
                  <c:v>0.81464099999999995</c:v>
                </c:pt>
                <c:pt idx="84">
                  <c:v>0.80807200000000001</c:v>
                </c:pt>
                <c:pt idx="85">
                  <c:v>0.80478700000000003</c:v>
                </c:pt>
                <c:pt idx="86">
                  <c:v>0.81792600000000004</c:v>
                </c:pt>
                <c:pt idx="87">
                  <c:v>0.81135699999999999</c:v>
                </c:pt>
                <c:pt idx="88">
                  <c:v>0.81464099999999995</c:v>
                </c:pt>
                <c:pt idx="89">
                  <c:v>0.81135699999999999</c:v>
                </c:pt>
                <c:pt idx="90">
                  <c:v>0.81792600000000004</c:v>
                </c:pt>
                <c:pt idx="91">
                  <c:v>0.81135699999999999</c:v>
                </c:pt>
                <c:pt idx="92">
                  <c:v>0.81135699999999999</c:v>
                </c:pt>
                <c:pt idx="93">
                  <c:v>0.81135699999999999</c:v>
                </c:pt>
                <c:pt idx="94">
                  <c:v>0.82449600000000001</c:v>
                </c:pt>
                <c:pt idx="95">
                  <c:v>0.83106599999999997</c:v>
                </c:pt>
                <c:pt idx="96">
                  <c:v>0.83763500000000002</c:v>
                </c:pt>
                <c:pt idx="97">
                  <c:v>0.82449600000000001</c:v>
                </c:pt>
                <c:pt idx="98">
                  <c:v>0.81792600000000004</c:v>
                </c:pt>
                <c:pt idx="99">
                  <c:v>0.80150200000000005</c:v>
                </c:pt>
                <c:pt idx="100">
                  <c:v>0.80478700000000003</c:v>
                </c:pt>
                <c:pt idx="101">
                  <c:v>0.80478700000000003</c:v>
                </c:pt>
                <c:pt idx="102">
                  <c:v>0.81135699999999999</c:v>
                </c:pt>
                <c:pt idx="103">
                  <c:v>0.80807200000000001</c:v>
                </c:pt>
                <c:pt idx="104">
                  <c:v>0.80807200000000001</c:v>
                </c:pt>
                <c:pt idx="105">
                  <c:v>0.79493199999999997</c:v>
                </c:pt>
                <c:pt idx="106">
                  <c:v>0.80807200000000001</c:v>
                </c:pt>
                <c:pt idx="107">
                  <c:v>0.80150200000000005</c:v>
                </c:pt>
                <c:pt idx="108">
                  <c:v>0.80150200000000005</c:v>
                </c:pt>
                <c:pt idx="109">
                  <c:v>0.80150200000000005</c:v>
                </c:pt>
                <c:pt idx="110">
                  <c:v>0.81135699999999999</c:v>
                </c:pt>
                <c:pt idx="111">
                  <c:v>0.80478700000000003</c:v>
                </c:pt>
                <c:pt idx="112">
                  <c:v>0.81792600000000004</c:v>
                </c:pt>
                <c:pt idx="113">
                  <c:v>0.81792600000000004</c:v>
                </c:pt>
                <c:pt idx="114">
                  <c:v>0.80150200000000005</c:v>
                </c:pt>
                <c:pt idx="115">
                  <c:v>0.80807200000000001</c:v>
                </c:pt>
                <c:pt idx="116">
                  <c:v>0.82121100000000002</c:v>
                </c:pt>
                <c:pt idx="117">
                  <c:v>0.82121100000000002</c:v>
                </c:pt>
                <c:pt idx="118">
                  <c:v>0.81792600000000004</c:v>
                </c:pt>
                <c:pt idx="119">
                  <c:v>0.80150200000000005</c:v>
                </c:pt>
                <c:pt idx="120">
                  <c:v>0.81792600000000004</c:v>
                </c:pt>
                <c:pt idx="121">
                  <c:v>0.81464099999999995</c:v>
                </c:pt>
                <c:pt idx="122">
                  <c:v>0.82449600000000001</c:v>
                </c:pt>
                <c:pt idx="123">
                  <c:v>0.83106599999999997</c:v>
                </c:pt>
                <c:pt idx="124">
                  <c:v>0.81792600000000004</c:v>
                </c:pt>
                <c:pt idx="125">
                  <c:v>0.82778099999999999</c:v>
                </c:pt>
                <c:pt idx="126">
                  <c:v>0.82449600000000001</c:v>
                </c:pt>
                <c:pt idx="127">
                  <c:v>0.82778099999999999</c:v>
                </c:pt>
                <c:pt idx="128">
                  <c:v>0.83106599999999997</c:v>
                </c:pt>
                <c:pt idx="129">
                  <c:v>0.81135699999999999</c:v>
                </c:pt>
                <c:pt idx="130">
                  <c:v>0.81792600000000004</c:v>
                </c:pt>
                <c:pt idx="131">
                  <c:v>0.80150200000000005</c:v>
                </c:pt>
                <c:pt idx="132">
                  <c:v>0.80150200000000005</c:v>
                </c:pt>
                <c:pt idx="133">
                  <c:v>0.81464099999999995</c:v>
                </c:pt>
                <c:pt idx="134">
                  <c:v>0.81792600000000004</c:v>
                </c:pt>
                <c:pt idx="135">
                  <c:v>0.82449600000000001</c:v>
                </c:pt>
                <c:pt idx="136">
                  <c:v>0.81464099999999995</c:v>
                </c:pt>
                <c:pt idx="137">
                  <c:v>0.81135699999999999</c:v>
                </c:pt>
                <c:pt idx="138">
                  <c:v>0.81464099999999995</c:v>
                </c:pt>
                <c:pt idx="139">
                  <c:v>0.80807200000000001</c:v>
                </c:pt>
                <c:pt idx="140">
                  <c:v>0.82778099999999999</c:v>
                </c:pt>
                <c:pt idx="141">
                  <c:v>0.81792600000000004</c:v>
                </c:pt>
                <c:pt idx="142">
                  <c:v>0.83435099999999995</c:v>
                </c:pt>
                <c:pt idx="143">
                  <c:v>0.84092</c:v>
                </c:pt>
                <c:pt idx="144">
                  <c:v>0.82121100000000002</c:v>
                </c:pt>
                <c:pt idx="145">
                  <c:v>0.83435099999999995</c:v>
                </c:pt>
                <c:pt idx="146">
                  <c:v>0.82778099999999999</c:v>
                </c:pt>
                <c:pt idx="147">
                  <c:v>0.83106599999999997</c:v>
                </c:pt>
                <c:pt idx="148">
                  <c:v>0.83106599999999997</c:v>
                </c:pt>
                <c:pt idx="149">
                  <c:v>0.80807200000000001</c:v>
                </c:pt>
                <c:pt idx="150">
                  <c:v>0.81464099999999995</c:v>
                </c:pt>
                <c:pt idx="151">
                  <c:v>0.82449600000000001</c:v>
                </c:pt>
                <c:pt idx="152">
                  <c:v>0.80807200000000001</c:v>
                </c:pt>
                <c:pt idx="153">
                  <c:v>0.83435099999999995</c:v>
                </c:pt>
                <c:pt idx="154">
                  <c:v>0.81792600000000004</c:v>
                </c:pt>
                <c:pt idx="155">
                  <c:v>0.82449600000000001</c:v>
                </c:pt>
                <c:pt idx="156">
                  <c:v>0.82121100000000002</c:v>
                </c:pt>
                <c:pt idx="157">
                  <c:v>0.82121100000000002</c:v>
                </c:pt>
                <c:pt idx="158">
                  <c:v>0.83106599999999997</c:v>
                </c:pt>
                <c:pt idx="159">
                  <c:v>0.82121100000000002</c:v>
                </c:pt>
                <c:pt idx="160">
                  <c:v>0.82121100000000002</c:v>
                </c:pt>
                <c:pt idx="161">
                  <c:v>0.82121100000000002</c:v>
                </c:pt>
                <c:pt idx="162">
                  <c:v>0.81135699999999999</c:v>
                </c:pt>
                <c:pt idx="163">
                  <c:v>0.83435099999999995</c:v>
                </c:pt>
                <c:pt idx="164">
                  <c:v>0.82449600000000001</c:v>
                </c:pt>
                <c:pt idx="165">
                  <c:v>0.82778099999999999</c:v>
                </c:pt>
                <c:pt idx="166">
                  <c:v>0.83106599999999997</c:v>
                </c:pt>
                <c:pt idx="167">
                  <c:v>0.83106599999999997</c:v>
                </c:pt>
                <c:pt idx="168">
                  <c:v>0.83106599999999997</c:v>
                </c:pt>
                <c:pt idx="169">
                  <c:v>0.82449600000000001</c:v>
                </c:pt>
                <c:pt idx="170">
                  <c:v>0.82778099999999999</c:v>
                </c:pt>
                <c:pt idx="171">
                  <c:v>0.84092</c:v>
                </c:pt>
                <c:pt idx="172">
                  <c:v>0.83435099999999995</c:v>
                </c:pt>
                <c:pt idx="173">
                  <c:v>0.83763500000000002</c:v>
                </c:pt>
                <c:pt idx="174">
                  <c:v>0.83106599999999997</c:v>
                </c:pt>
                <c:pt idx="175">
                  <c:v>0.83106599999999997</c:v>
                </c:pt>
                <c:pt idx="176">
                  <c:v>0.82778099999999999</c:v>
                </c:pt>
                <c:pt idx="177">
                  <c:v>0.82121100000000002</c:v>
                </c:pt>
                <c:pt idx="178">
                  <c:v>0.82121100000000002</c:v>
                </c:pt>
                <c:pt idx="179">
                  <c:v>0.82449600000000001</c:v>
                </c:pt>
                <c:pt idx="180">
                  <c:v>0.82449600000000001</c:v>
                </c:pt>
                <c:pt idx="181">
                  <c:v>0.83435099999999995</c:v>
                </c:pt>
                <c:pt idx="182">
                  <c:v>0.82778099999999999</c:v>
                </c:pt>
                <c:pt idx="183">
                  <c:v>0.82778099999999999</c:v>
                </c:pt>
                <c:pt idx="184">
                  <c:v>0.82121100000000002</c:v>
                </c:pt>
                <c:pt idx="185">
                  <c:v>0.83435099999999995</c:v>
                </c:pt>
                <c:pt idx="186">
                  <c:v>0.84420499999999998</c:v>
                </c:pt>
                <c:pt idx="187">
                  <c:v>0.83763500000000002</c:v>
                </c:pt>
                <c:pt idx="188">
                  <c:v>0.83763500000000002</c:v>
                </c:pt>
                <c:pt idx="189">
                  <c:v>0.83435099999999995</c:v>
                </c:pt>
                <c:pt idx="190">
                  <c:v>0.82449600000000001</c:v>
                </c:pt>
                <c:pt idx="191">
                  <c:v>0.83763500000000002</c:v>
                </c:pt>
                <c:pt idx="192">
                  <c:v>0.83763500000000002</c:v>
                </c:pt>
                <c:pt idx="193">
                  <c:v>0.83106599999999997</c:v>
                </c:pt>
                <c:pt idx="194">
                  <c:v>0.83106599999999997</c:v>
                </c:pt>
                <c:pt idx="195">
                  <c:v>0.84092</c:v>
                </c:pt>
                <c:pt idx="196">
                  <c:v>0.84092</c:v>
                </c:pt>
                <c:pt idx="197">
                  <c:v>0.83106599999999997</c:v>
                </c:pt>
                <c:pt idx="198">
                  <c:v>0.83106599999999997</c:v>
                </c:pt>
                <c:pt idx="199">
                  <c:v>0.82449600000000001</c:v>
                </c:pt>
                <c:pt idx="200">
                  <c:v>0.81135699999999999</c:v>
                </c:pt>
                <c:pt idx="201">
                  <c:v>0.82449600000000001</c:v>
                </c:pt>
                <c:pt idx="202">
                  <c:v>0.82778099999999999</c:v>
                </c:pt>
                <c:pt idx="203">
                  <c:v>0.82778099999999999</c:v>
                </c:pt>
                <c:pt idx="204">
                  <c:v>0.82778099999999999</c:v>
                </c:pt>
                <c:pt idx="205">
                  <c:v>0.82121100000000002</c:v>
                </c:pt>
                <c:pt idx="206">
                  <c:v>0.82449600000000001</c:v>
                </c:pt>
                <c:pt idx="207">
                  <c:v>0.82449600000000001</c:v>
                </c:pt>
                <c:pt idx="208">
                  <c:v>0.83106599999999997</c:v>
                </c:pt>
                <c:pt idx="209">
                  <c:v>0.82778099999999999</c:v>
                </c:pt>
                <c:pt idx="210">
                  <c:v>0.80807200000000001</c:v>
                </c:pt>
                <c:pt idx="211">
                  <c:v>0.82778099999999999</c:v>
                </c:pt>
                <c:pt idx="212">
                  <c:v>0.83106599999999997</c:v>
                </c:pt>
                <c:pt idx="213">
                  <c:v>0.82778099999999999</c:v>
                </c:pt>
                <c:pt idx="214">
                  <c:v>0.83106599999999997</c:v>
                </c:pt>
                <c:pt idx="215">
                  <c:v>0.82778099999999999</c:v>
                </c:pt>
                <c:pt idx="216">
                  <c:v>0.82449600000000001</c:v>
                </c:pt>
                <c:pt idx="217">
                  <c:v>0.82778099999999999</c:v>
                </c:pt>
                <c:pt idx="218">
                  <c:v>0.83763500000000002</c:v>
                </c:pt>
                <c:pt idx="219">
                  <c:v>0.83106599999999997</c:v>
                </c:pt>
                <c:pt idx="220">
                  <c:v>0.80478700000000003</c:v>
                </c:pt>
                <c:pt idx="221">
                  <c:v>0.82449600000000001</c:v>
                </c:pt>
                <c:pt idx="222">
                  <c:v>0.82121100000000002</c:v>
                </c:pt>
                <c:pt idx="223">
                  <c:v>0.82121100000000002</c:v>
                </c:pt>
                <c:pt idx="224">
                  <c:v>0.82121100000000002</c:v>
                </c:pt>
                <c:pt idx="225">
                  <c:v>0.82121100000000002</c:v>
                </c:pt>
                <c:pt idx="226">
                  <c:v>0.82121100000000002</c:v>
                </c:pt>
                <c:pt idx="227">
                  <c:v>0.82121100000000002</c:v>
                </c:pt>
                <c:pt idx="228">
                  <c:v>0.82778099999999999</c:v>
                </c:pt>
                <c:pt idx="229">
                  <c:v>0.82778099999999999</c:v>
                </c:pt>
                <c:pt idx="230">
                  <c:v>0.80478700000000003</c:v>
                </c:pt>
                <c:pt idx="231">
                  <c:v>0.82778099999999999</c:v>
                </c:pt>
                <c:pt idx="232">
                  <c:v>0.83763500000000002</c:v>
                </c:pt>
                <c:pt idx="233">
                  <c:v>0.83763500000000002</c:v>
                </c:pt>
                <c:pt idx="234">
                  <c:v>0.83763500000000002</c:v>
                </c:pt>
                <c:pt idx="235">
                  <c:v>0.83435099999999995</c:v>
                </c:pt>
                <c:pt idx="236">
                  <c:v>0.83106599999999997</c:v>
                </c:pt>
                <c:pt idx="237">
                  <c:v>0.82778099999999999</c:v>
                </c:pt>
                <c:pt idx="238">
                  <c:v>0.82778099999999999</c:v>
                </c:pt>
                <c:pt idx="239">
                  <c:v>0.82778099999999999</c:v>
                </c:pt>
                <c:pt idx="240">
                  <c:v>0.81792600000000004</c:v>
                </c:pt>
                <c:pt idx="241">
                  <c:v>0.82449600000000001</c:v>
                </c:pt>
                <c:pt idx="242">
                  <c:v>0.84092</c:v>
                </c:pt>
                <c:pt idx="243">
                  <c:v>0.83106599999999997</c:v>
                </c:pt>
                <c:pt idx="244">
                  <c:v>0.83435099999999995</c:v>
                </c:pt>
                <c:pt idx="245">
                  <c:v>0.82778099999999999</c:v>
                </c:pt>
                <c:pt idx="246">
                  <c:v>0.82449600000000001</c:v>
                </c:pt>
                <c:pt idx="247">
                  <c:v>0.82121100000000002</c:v>
                </c:pt>
                <c:pt idx="248">
                  <c:v>0.82449600000000001</c:v>
                </c:pt>
                <c:pt idx="249">
                  <c:v>0.83106599999999997</c:v>
                </c:pt>
                <c:pt idx="250">
                  <c:v>0.82778099999999999</c:v>
                </c:pt>
                <c:pt idx="251">
                  <c:v>0.81135699999999999</c:v>
                </c:pt>
                <c:pt idx="252">
                  <c:v>0.81135699999999999</c:v>
                </c:pt>
                <c:pt idx="253">
                  <c:v>0.80478700000000003</c:v>
                </c:pt>
                <c:pt idx="254">
                  <c:v>0.81135699999999999</c:v>
                </c:pt>
                <c:pt idx="255">
                  <c:v>0.81792600000000004</c:v>
                </c:pt>
                <c:pt idx="256">
                  <c:v>0.81135699999999999</c:v>
                </c:pt>
                <c:pt idx="257">
                  <c:v>0.80478700000000003</c:v>
                </c:pt>
                <c:pt idx="258">
                  <c:v>0.80478700000000003</c:v>
                </c:pt>
                <c:pt idx="259">
                  <c:v>0.80807200000000001</c:v>
                </c:pt>
                <c:pt idx="260">
                  <c:v>0.80150200000000005</c:v>
                </c:pt>
                <c:pt idx="261">
                  <c:v>0.79493199999999997</c:v>
                </c:pt>
                <c:pt idx="262">
                  <c:v>0.80807200000000001</c:v>
                </c:pt>
                <c:pt idx="263">
                  <c:v>0.80478700000000003</c:v>
                </c:pt>
                <c:pt idx="264">
                  <c:v>0.81464099999999995</c:v>
                </c:pt>
                <c:pt idx="265">
                  <c:v>0.81464099999999995</c:v>
                </c:pt>
                <c:pt idx="266">
                  <c:v>0.79493199999999997</c:v>
                </c:pt>
                <c:pt idx="267">
                  <c:v>0.79493199999999997</c:v>
                </c:pt>
                <c:pt idx="268">
                  <c:v>0.78507800000000005</c:v>
                </c:pt>
                <c:pt idx="269">
                  <c:v>0.79493199999999997</c:v>
                </c:pt>
                <c:pt idx="270">
                  <c:v>0.78179299999999996</c:v>
                </c:pt>
                <c:pt idx="271">
                  <c:v>0.78507800000000005</c:v>
                </c:pt>
                <c:pt idx="272">
                  <c:v>0.78836300000000004</c:v>
                </c:pt>
                <c:pt idx="273">
                  <c:v>0.78179299999999996</c:v>
                </c:pt>
                <c:pt idx="274">
                  <c:v>0.78507800000000005</c:v>
                </c:pt>
                <c:pt idx="275">
                  <c:v>0.79821699999999995</c:v>
                </c:pt>
                <c:pt idx="276">
                  <c:v>0.78836300000000004</c:v>
                </c:pt>
                <c:pt idx="277">
                  <c:v>0.79164800000000002</c:v>
                </c:pt>
                <c:pt idx="278">
                  <c:v>0.78507800000000005</c:v>
                </c:pt>
                <c:pt idx="279">
                  <c:v>0.80150200000000005</c:v>
                </c:pt>
                <c:pt idx="280">
                  <c:v>0.79164800000000002</c:v>
                </c:pt>
                <c:pt idx="281">
                  <c:v>0.80150200000000005</c:v>
                </c:pt>
                <c:pt idx="282">
                  <c:v>0.79493199999999997</c:v>
                </c:pt>
                <c:pt idx="283">
                  <c:v>0.78507800000000005</c:v>
                </c:pt>
                <c:pt idx="284">
                  <c:v>0.78507800000000005</c:v>
                </c:pt>
                <c:pt idx="285">
                  <c:v>0.79164800000000002</c:v>
                </c:pt>
                <c:pt idx="286">
                  <c:v>0.79493199999999997</c:v>
                </c:pt>
                <c:pt idx="287">
                  <c:v>0.78179299999999996</c:v>
                </c:pt>
                <c:pt idx="288">
                  <c:v>0.78507800000000005</c:v>
                </c:pt>
                <c:pt idx="289">
                  <c:v>0.775223</c:v>
                </c:pt>
                <c:pt idx="290">
                  <c:v>0.79493199999999997</c:v>
                </c:pt>
                <c:pt idx="291">
                  <c:v>0.78179299999999996</c:v>
                </c:pt>
                <c:pt idx="292">
                  <c:v>0.77193800000000001</c:v>
                </c:pt>
                <c:pt idx="293">
                  <c:v>0.78507800000000005</c:v>
                </c:pt>
                <c:pt idx="294">
                  <c:v>0.78179299999999996</c:v>
                </c:pt>
                <c:pt idx="295">
                  <c:v>0.78836300000000004</c:v>
                </c:pt>
                <c:pt idx="296">
                  <c:v>0.78836300000000004</c:v>
                </c:pt>
                <c:pt idx="297">
                  <c:v>0.78836300000000004</c:v>
                </c:pt>
                <c:pt idx="298">
                  <c:v>0.78507800000000005</c:v>
                </c:pt>
                <c:pt idx="299">
                  <c:v>0.77193800000000001</c:v>
                </c:pt>
                <c:pt idx="300">
                  <c:v>0.78179299999999996</c:v>
                </c:pt>
                <c:pt idx="301">
                  <c:v>0.775223</c:v>
                </c:pt>
                <c:pt idx="302">
                  <c:v>0.77850799999999998</c:v>
                </c:pt>
                <c:pt idx="303">
                  <c:v>0.77193800000000001</c:v>
                </c:pt>
                <c:pt idx="304">
                  <c:v>0.775223</c:v>
                </c:pt>
                <c:pt idx="305">
                  <c:v>0.77193800000000001</c:v>
                </c:pt>
                <c:pt idx="306">
                  <c:v>0.775223</c:v>
                </c:pt>
                <c:pt idx="307">
                  <c:v>0.78179299999999996</c:v>
                </c:pt>
                <c:pt idx="308">
                  <c:v>0.775223</c:v>
                </c:pt>
                <c:pt idx="309">
                  <c:v>0.77850799999999998</c:v>
                </c:pt>
                <c:pt idx="310">
                  <c:v>0.76865399999999995</c:v>
                </c:pt>
                <c:pt idx="311">
                  <c:v>0.79164800000000002</c:v>
                </c:pt>
                <c:pt idx="312">
                  <c:v>0.78836300000000004</c:v>
                </c:pt>
                <c:pt idx="313">
                  <c:v>0.77850799999999998</c:v>
                </c:pt>
                <c:pt idx="314">
                  <c:v>0.76536899999999997</c:v>
                </c:pt>
                <c:pt idx="315">
                  <c:v>0.77193800000000001</c:v>
                </c:pt>
                <c:pt idx="316">
                  <c:v>0.77193800000000001</c:v>
                </c:pt>
                <c:pt idx="317">
                  <c:v>0.76208399999999998</c:v>
                </c:pt>
                <c:pt idx="318">
                  <c:v>0.77193800000000001</c:v>
                </c:pt>
                <c:pt idx="319">
                  <c:v>0.76536899999999997</c:v>
                </c:pt>
                <c:pt idx="320">
                  <c:v>0.77193800000000001</c:v>
                </c:pt>
                <c:pt idx="321">
                  <c:v>0.775223</c:v>
                </c:pt>
                <c:pt idx="322">
                  <c:v>0.76536899999999997</c:v>
                </c:pt>
                <c:pt idx="323">
                  <c:v>0.77193800000000001</c:v>
                </c:pt>
                <c:pt idx="324">
                  <c:v>0.77193800000000001</c:v>
                </c:pt>
                <c:pt idx="325">
                  <c:v>0.775223</c:v>
                </c:pt>
                <c:pt idx="326">
                  <c:v>0.76865399999999995</c:v>
                </c:pt>
                <c:pt idx="327">
                  <c:v>0.78179299999999996</c:v>
                </c:pt>
                <c:pt idx="328">
                  <c:v>0.78507800000000005</c:v>
                </c:pt>
                <c:pt idx="329">
                  <c:v>0.78836300000000004</c:v>
                </c:pt>
                <c:pt idx="330">
                  <c:v>0.77850799999999998</c:v>
                </c:pt>
                <c:pt idx="331">
                  <c:v>0.775223</c:v>
                </c:pt>
                <c:pt idx="332">
                  <c:v>0.78179299999999996</c:v>
                </c:pt>
                <c:pt idx="333">
                  <c:v>0.77850799999999998</c:v>
                </c:pt>
                <c:pt idx="334">
                  <c:v>0.76865399999999995</c:v>
                </c:pt>
                <c:pt idx="335">
                  <c:v>0.758799</c:v>
                </c:pt>
                <c:pt idx="336">
                  <c:v>0.76536899999999997</c:v>
                </c:pt>
                <c:pt idx="337">
                  <c:v>0.758799</c:v>
                </c:pt>
                <c:pt idx="338">
                  <c:v>0.76865399999999995</c:v>
                </c:pt>
                <c:pt idx="339">
                  <c:v>0.77193800000000001</c:v>
                </c:pt>
                <c:pt idx="340">
                  <c:v>0.77193800000000001</c:v>
                </c:pt>
                <c:pt idx="341">
                  <c:v>0.76536899999999997</c:v>
                </c:pt>
                <c:pt idx="342">
                  <c:v>0.76536899999999997</c:v>
                </c:pt>
                <c:pt idx="343">
                  <c:v>0.775223</c:v>
                </c:pt>
                <c:pt idx="344">
                  <c:v>0.77850799999999998</c:v>
                </c:pt>
                <c:pt idx="345">
                  <c:v>0.77850799999999998</c:v>
                </c:pt>
                <c:pt idx="346">
                  <c:v>0.775223</c:v>
                </c:pt>
                <c:pt idx="347">
                  <c:v>0.78179299999999996</c:v>
                </c:pt>
                <c:pt idx="348">
                  <c:v>0.77193800000000001</c:v>
                </c:pt>
                <c:pt idx="349">
                  <c:v>0.76536899999999997</c:v>
                </c:pt>
                <c:pt idx="350">
                  <c:v>0.76865399999999995</c:v>
                </c:pt>
                <c:pt idx="351">
                  <c:v>0.77193800000000001</c:v>
                </c:pt>
                <c:pt idx="352">
                  <c:v>0.77193800000000001</c:v>
                </c:pt>
                <c:pt idx="353">
                  <c:v>0.77193800000000001</c:v>
                </c:pt>
                <c:pt idx="354">
                  <c:v>0.76536899999999997</c:v>
                </c:pt>
                <c:pt idx="355">
                  <c:v>0.77193800000000001</c:v>
                </c:pt>
                <c:pt idx="356">
                  <c:v>0.76865399999999995</c:v>
                </c:pt>
                <c:pt idx="357">
                  <c:v>0.76536899999999997</c:v>
                </c:pt>
                <c:pt idx="358">
                  <c:v>0.775223</c:v>
                </c:pt>
                <c:pt idx="359">
                  <c:v>0.78179299999999996</c:v>
                </c:pt>
                <c:pt idx="360">
                  <c:v>0.78507800000000005</c:v>
                </c:pt>
                <c:pt idx="361">
                  <c:v>0.79164800000000002</c:v>
                </c:pt>
                <c:pt idx="362">
                  <c:v>0.77850799999999998</c:v>
                </c:pt>
                <c:pt idx="363">
                  <c:v>0.76536899999999997</c:v>
                </c:pt>
                <c:pt idx="364">
                  <c:v>0.77193800000000001</c:v>
                </c:pt>
                <c:pt idx="365">
                  <c:v>0.76536899999999997</c:v>
                </c:pt>
                <c:pt idx="366">
                  <c:v>0.76865399999999995</c:v>
                </c:pt>
                <c:pt idx="367">
                  <c:v>0.758799</c:v>
                </c:pt>
                <c:pt idx="368">
                  <c:v>0.758799</c:v>
                </c:pt>
                <c:pt idx="369">
                  <c:v>0.77193800000000001</c:v>
                </c:pt>
                <c:pt idx="370">
                  <c:v>0.775223</c:v>
                </c:pt>
                <c:pt idx="371">
                  <c:v>0.77193800000000001</c:v>
                </c:pt>
                <c:pt idx="372">
                  <c:v>0.775223</c:v>
                </c:pt>
                <c:pt idx="373">
                  <c:v>0.76536899999999997</c:v>
                </c:pt>
                <c:pt idx="374">
                  <c:v>0.78507800000000005</c:v>
                </c:pt>
                <c:pt idx="375">
                  <c:v>0.76208399999999998</c:v>
                </c:pt>
                <c:pt idx="376">
                  <c:v>0.775223</c:v>
                </c:pt>
                <c:pt idx="377">
                  <c:v>0.775223</c:v>
                </c:pt>
                <c:pt idx="378">
                  <c:v>0.775223</c:v>
                </c:pt>
                <c:pt idx="379">
                  <c:v>0.78179299999999996</c:v>
                </c:pt>
                <c:pt idx="380">
                  <c:v>0.775223</c:v>
                </c:pt>
                <c:pt idx="381">
                  <c:v>0.77193800000000001</c:v>
                </c:pt>
                <c:pt idx="382">
                  <c:v>0.76865399999999995</c:v>
                </c:pt>
                <c:pt idx="383">
                  <c:v>0.775223</c:v>
                </c:pt>
                <c:pt idx="384">
                  <c:v>0.75222900000000004</c:v>
                </c:pt>
                <c:pt idx="385">
                  <c:v>0.76865399999999995</c:v>
                </c:pt>
                <c:pt idx="386">
                  <c:v>0.75222900000000004</c:v>
                </c:pt>
                <c:pt idx="387">
                  <c:v>0.77193800000000001</c:v>
                </c:pt>
                <c:pt idx="388">
                  <c:v>0.76536899999999997</c:v>
                </c:pt>
                <c:pt idx="389">
                  <c:v>0.758799</c:v>
                </c:pt>
                <c:pt idx="390">
                  <c:v>0.76208399999999998</c:v>
                </c:pt>
                <c:pt idx="391">
                  <c:v>0.76865399999999995</c:v>
                </c:pt>
                <c:pt idx="392">
                  <c:v>0.77193800000000001</c:v>
                </c:pt>
                <c:pt idx="393">
                  <c:v>0.775223</c:v>
                </c:pt>
                <c:pt idx="394">
                  <c:v>0.77193800000000001</c:v>
                </c:pt>
                <c:pt idx="395">
                  <c:v>0.76208399999999998</c:v>
                </c:pt>
                <c:pt idx="396">
                  <c:v>0.77850799999999998</c:v>
                </c:pt>
                <c:pt idx="397">
                  <c:v>0.76536899999999997</c:v>
                </c:pt>
                <c:pt idx="398">
                  <c:v>0.775223</c:v>
                </c:pt>
                <c:pt idx="399">
                  <c:v>0.77850799999999998</c:v>
                </c:pt>
                <c:pt idx="400">
                  <c:v>0.76536899999999997</c:v>
                </c:pt>
                <c:pt idx="401">
                  <c:v>0.77850799999999998</c:v>
                </c:pt>
                <c:pt idx="402">
                  <c:v>0.77850799999999998</c:v>
                </c:pt>
                <c:pt idx="403">
                  <c:v>0.775223</c:v>
                </c:pt>
                <c:pt idx="404">
                  <c:v>0.78179299999999996</c:v>
                </c:pt>
                <c:pt idx="405">
                  <c:v>0.77193800000000001</c:v>
                </c:pt>
                <c:pt idx="406">
                  <c:v>0.78836300000000004</c:v>
                </c:pt>
                <c:pt idx="407">
                  <c:v>0.76865399999999995</c:v>
                </c:pt>
                <c:pt idx="408">
                  <c:v>0.77850799999999998</c:v>
                </c:pt>
                <c:pt idx="409">
                  <c:v>0.78179299999999996</c:v>
                </c:pt>
                <c:pt idx="410">
                  <c:v>0.78507800000000005</c:v>
                </c:pt>
                <c:pt idx="411">
                  <c:v>0.77850799999999998</c:v>
                </c:pt>
                <c:pt idx="412">
                  <c:v>0.78507800000000005</c:v>
                </c:pt>
                <c:pt idx="413">
                  <c:v>0.775223</c:v>
                </c:pt>
                <c:pt idx="414">
                  <c:v>0.77193800000000001</c:v>
                </c:pt>
                <c:pt idx="415">
                  <c:v>0.775223</c:v>
                </c:pt>
                <c:pt idx="416">
                  <c:v>0.758799</c:v>
                </c:pt>
                <c:pt idx="417">
                  <c:v>0.77850799999999998</c:v>
                </c:pt>
                <c:pt idx="418">
                  <c:v>0.76208399999999998</c:v>
                </c:pt>
                <c:pt idx="419">
                  <c:v>0.775223</c:v>
                </c:pt>
                <c:pt idx="420">
                  <c:v>0.77193800000000001</c:v>
                </c:pt>
                <c:pt idx="421">
                  <c:v>0.775223</c:v>
                </c:pt>
                <c:pt idx="422">
                  <c:v>0.77850799999999998</c:v>
                </c:pt>
                <c:pt idx="423">
                  <c:v>0.77193800000000001</c:v>
                </c:pt>
                <c:pt idx="424">
                  <c:v>0.78179299999999996</c:v>
                </c:pt>
                <c:pt idx="425">
                  <c:v>0.78507800000000005</c:v>
                </c:pt>
                <c:pt idx="426">
                  <c:v>0.78507800000000005</c:v>
                </c:pt>
                <c:pt idx="427">
                  <c:v>0.78836300000000004</c:v>
                </c:pt>
                <c:pt idx="428">
                  <c:v>0.77850799999999998</c:v>
                </c:pt>
                <c:pt idx="429">
                  <c:v>0.76865399999999995</c:v>
                </c:pt>
                <c:pt idx="430">
                  <c:v>0.775223</c:v>
                </c:pt>
                <c:pt idx="431">
                  <c:v>0.77193800000000001</c:v>
                </c:pt>
                <c:pt idx="432">
                  <c:v>0.75551400000000002</c:v>
                </c:pt>
                <c:pt idx="433">
                  <c:v>0.76865399999999995</c:v>
                </c:pt>
                <c:pt idx="434">
                  <c:v>0.76208399999999998</c:v>
                </c:pt>
                <c:pt idx="435">
                  <c:v>0.76536899999999997</c:v>
                </c:pt>
                <c:pt idx="436">
                  <c:v>0.76208399999999998</c:v>
                </c:pt>
                <c:pt idx="437">
                  <c:v>0.758799</c:v>
                </c:pt>
                <c:pt idx="438">
                  <c:v>0.76865399999999995</c:v>
                </c:pt>
                <c:pt idx="439">
                  <c:v>0.76536899999999997</c:v>
                </c:pt>
                <c:pt idx="440">
                  <c:v>0.76208399999999998</c:v>
                </c:pt>
                <c:pt idx="441">
                  <c:v>0.775223</c:v>
                </c:pt>
                <c:pt idx="442">
                  <c:v>0.76865399999999995</c:v>
                </c:pt>
                <c:pt idx="443">
                  <c:v>0.76208399999999998</c:v>
                </c:pt>
                <c:pt idx="444">
                  <c:v>0.76865399999999995</c:v>
                </c:pt>
                <c:pt idx="445">
                  <c:v>0.75551400000000002</c:v>
                </c:pt>
                <c:pt idx="446">
                  <c:v>0.75551400000000002</c:v>
                </c:pt>
                <c:pt idx="447">
                  <c:v>0.75222900000000004</c:v>
                </c:pt>
                <c:pt idx="448">
                  <c:v>0.74237500000000001</c:v>
                </c:pt>
                <c:pt idx="449">
                  <c:v>0.75222900000000004</c:v>
                </c:pt>
                <c:pt idx="450">
                  <c:v>0.74565999999999999</c:v>
                </c:pt>
                <c:pt idx="451">
                  <c:v>0.74237500000000001</c:v>
                </c:pt>
                <c:pt idx="452">
                  <c:v>0.75222900000000004</c:v>
                </c:pt>
                <c:pt idx="453">
                  <c:v>0.74894499999999997</c:v>
                </c:pt>
                <c:pt idx="454">
                  <c:v>0.74565999999999999</c:v>
                </c:pt>
                <c:pt idx="455">
                  <c:v>0.76208399999999998</c:v>
                </c:pt>
                <c:pt idx="456">
                  <c:v>0.76865399999999995</c:v>
                </c:pt>
                <c:pt idx="457">
                  <c:v>0.77850799999999998</c:v>
                </c:pt>
                <c:pt idx="458">
                  <c:v>0.77193800000000001</c:v>
                </c:pt>
                <c:pt idx="459">
                  <c:v>0.76865399999999995</c:v>
                </c:pt>
                <c:pt idx="460">
                  <c:v>0.76536899999999997</c:v>
                </c:pt>
                <c:pt idx="461">
                  <c:v>0.758799</c:v>
                </c:pt>
                <c:pt idx="462">
                  <c:v>0.75551400000000002</c:v>
                </c:pt>
                <c:pt idx="463">
                  <c:v>0.758799</c:v>
                </c:pt>
                <c:pt idx="464">
                  <c:v>0.74894499999999997</c:v>
                </c:pt>
                <c:pt idx="465">
                  <c:v>0.75222900000000004</c:v>
                </c:pt>
                <c:pt idx="466">
                  <c:v>0.758799</c:v>
                </c:pt>
                <c:pt idx="467">
                  <c:v>0.75222900000000004</c:v>
                </c:pt>
                <c:pt idx="468">
                  <c:v>0.76208399999999998</c:v>
                </c:pt>
                <c:pt idx="469">
                  <c:v>0.758799</c:v>
                </c:pt>
                <c:pt idx="470">
                  <c:v>0.76208399999999998</c:v>
                </c:pt>
                <c:pt idx="471">
                  <c:v>0.74894499999999997</c:v>
                </c:pt>
                <c:pt idx="472">
                  <c:v>0.76208399999999998</c:v>
                </c:pt>
                <c:pt idx="473">
                  <c:v>0.75551400000000002</c:v>
                </c:pt>
                <c:pt idx="474">
                  <c:v>0.775223</c:v>
                </c:pt>
                <c:pt idx="475">
                  <c:v>0.775223</c:v>
                </c:pt>
                <c:pt idx="476">
                  <c:v>0.77193800000000001</c:v>
                </c:pt>
                <c:pt idx="477">
                  <c:v>0.77193800000000001</c:v>
                </c:pt>
                <c:pt idx="478">
                  <c:v>0.76208399999999998</c:v>
                </c:pt>
                <c:pt idx="479">
                  <c:v>0.76536899999999997</c:v>
                </c:pt>
                <c:pt idx="480">
                  <c:v>0.75222900000000004</c:v>
                </c:pt>
                <c:pt idx="481">
                  <c:v>0.76208399999999998</c:v>
                </c:pt>
                <c:pt idx="482">
                  <c:v>0.73909000000000002</c:v>
                </c:pt>
                <c:pt idx="483">
                  <c:v>0.758799</c:v>
                </c:pt>
                <c:pt idx="484">
                  <c:v>0.74565999999999999</c:v>
                </c:pt>
                <c:pt idx="485">
                  <c:v>0.758799</c:v>
                </c:pt>
                <c:pt idx="486">
                  <c:v>0.75222900000000004</c:v>
                </c:pt>
                <c:pt idx="487">
                  <c:v>0.74894499999999997</c:v>
                </c:pt>
                <c:pt idx="488">
                  <c:v>0.758799</c:v>
                </c:pt>
                <c:pt idx="489">
                  <c:v>0.75222900000000004</c:v>
                </c:pt>
                <c:pt idx="490">
                  <c:v>0.76208399999999998</c:v>
                </c:pt>
                <c:pt idx="491">
                  <c:v>0.75222900000000004</c:v>
                </c:pt>
                <c:pt idx="492">
                  <c:v>0.775223</c:v>
                </c:pt>
                <c:pt idx="493">
                  <c:v>0.758799</c:v>
                </c:pt>
                <c:pt idx="494">
                  <c:v>0.77850799999999998</c:v>
                </c:pt>
                <c:pt idx="495">
                  <c:v>0.75222900000000004</c:v>
                </c:pt>
                <c:pt idx="496">
                  <c:v>0.77193800000000001</c:v>
                </c:pt>
                <c:pt idx="497">
                  <c:v>0.775223</c:v>
                </c:pt>
                <c:pt idx="498">
                  <c:v>0.76865399999999995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95C6-4149-A11E-70BFC30F84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42985312"/>
        <c:axId val="442985968"/>
      </c:scatterChart>
      <c:valAx>
        <c:axId val="4429853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Temps en ms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442985968"/>
        <c:crosses val="autoZero"/>
        <c:crossBetween val="midCat"/>
      </c:valAx>
      <c:valAx>
        <c:axId val="4429859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dk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fr-FR"/>
                  <a:t>Vitesse en m/s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dk1">
                      <a:lumMod val="50000"/>
                      <a:lumOff val="50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fr-F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fr-FR"/>
          </a:p>
        </c:txPr>
        <c:crossAx val="44298531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100000">
          <a:schemeClr val="lt1">
            <a:lumMod val="95000"/>
          </a:schemeClr>
        </a:gs>
        <a:gs pos="43000">
          <a:schemeClr val="lt1"/>
        </a:gs>
      </a:gsLst>
      <a:path path="circle">
        <a:fillToRect l="50000" t="50000" r="50000" b="50000"/>
      </a:path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4">
  <cs:axisTitle>
    <cs:lnRef idx="0"/>
    <cs:fillRef idx="0"/>
    <cs:effectRef idx="0"/>
    <cs:fontRef idx="minor">
      <a:schemeClr val="dk1">
        <a:lumMod val="50000"/>
        <a:lumOff val="50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100000">
            <a:schemeClr val="lt1">
              <a:lumMod val="95000"/>
            </a:schemeClr>
          </a:gs>
          <a:gs pos="43000">
            <a:schemeClr val="lt1"/>
          </a:gs>
        </a:gsLst>
        <a:path path="circle">
          <a:fillToRect l="50000" t="50000" r="50000" b="50000"/>
        </a:path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>
        <a:solidFill>
          <a:schemeClr val="phClr">
            <a:alpha val="20000"/>
          </a:schemeClr>
        </a:solidFill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50000"/>
        <a:lumOff val="50000"/>
      </a:schemeClr>
    </cs:fontRef>
    <cs:spPr>
      <a:ln w="9525" cap="rnd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tx1"/>
    </cs:fontRef>
    <cs:spPr>
      <a:ln w="9525">
        <a:solidFill>
          <a:schemeClr val="dk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>
        <a:solidFill>
          <a:schemeClr val="dk1">
            <a:lumMod val="35000"/>
            <a:lumOff val="65000"/>
          </a:schemeClr>
        </a:solidFill>
      </a:ln>
    </cs:spPr>
  </cs:seriesLine>
  <cs:title>
    <cs:lnRef idx="0"/>
    <cs:fillRef idx="0"/>
    <cs:effectRef idx="0"/>
    <cs:fontRef idx="minor">
      <a:schemeClr val="dk1">
        <a:lumMod val="50000"/>
        <a:lumOff val="50000"/>
      </a:schemeClr>
    </cs:fontRef>
    <cs:defRPr sz="2128" b="0" kern="1200" spc="70" baseline="0"/>
  </cs:title>
  <cs:trendline>
    <cs:lnRef idx="0">
      <cs:styleClr val="0"/>
    </cs:lnRef>
    <cs:fillRef idx="0"/>
    <cs:effectRef idx="0"/>
    <cs:fontRef idx="minor">
      <a:schemeClr val="tx1"/>
    </cs:fontRef>
    <cs:spPr>
      <a:ln w="63500" cap="rnd" cmpd="sng" algn="ctr">
        <a:solidFill>
          <a:schemeClr val="phClr">
            <a:alpha val="25000"/>
          </a:schemeClr>
        </a:solidFill>
        <a:round/>
      </a:ln>
    </cs:spPr>
  </cs:trendline>
  <cs:trendlineLabel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dk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dk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4C305F-D65A-48AC-85FD-F8881571B088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9051490-78DC-40DD-AD4B-F75E18E6B5A0}">
      <dgm:prSet phldrT="[Texte]"/>
      <dgm:spPr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>
          <a:noFill/>
        </a:ln>
      </dgm:spPr>
      <dgm:t>
        <a:bodyPr/>
        <a:lstStyle/>
        <a:p>
          <a:r>
            <a:rPr lang="fr-FR" dirty="0"/>
            <a:t>Plan</a:t>
          </a:r>
        </a:p>
      </dgm:t>
    </dgm:pt>
    <dgm:pt modelId="{0A9C6527-D7B3-4EC8-8B45-6C5860ACA398}" type="parTrans" cxnId="{56CA9F48-4DA8-4703-9106-08438E8E8F83}">
      <dgm:prSet/>
      <dgm:spPr/>
      <dgm:t>
        <a:bodyPr/>
        <a:lstStyle/>
        <a:p>
          <a:endParaRPr lang="fr-FR"/>
        </a:p>
      </dgm:t>
    </dgm:pt>
    <dgm:pt modelId="{2E80FBCF-1BCC-443A-95A0-08C8185FBEA4}" type="sibTrans" cxnId="{56CA9F48-4DA8-4703-9106-08438E8E8F83}">
      <dgm:prSet/>
      <dgm:spPr/>
      <dgm:t>
        <a:bodyPr/>
        <a:lstStyle/>
        <a:p>
          <a:endParaRPr lang="fr-FR"/>
        </a:p>
      </dgm:t>
    </dgm:pt>
    <dgm:pt modelId="{C0B81C36-CDBA-4215-933B-FC2EC13E6297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1. </a:t>
          </a:r>
        </a:p>
      </dgm:t>
    </dgm:pt>
    <dgm:pt modelId="{D812F054-FD29-4580-9242-C2A910492B5D}" type="parTrans" cxnId="{876B3E52-2775-47ED-A053-269A6BF7C361}">
      <dgm:prSet/>
      <dgm:spPr/>
      <dgm:t>
        <a:bodyPr/>
        <a:lstStyle/>
        <a:p>
          <a:endParaRPr lang="fr-FR"/>
        </a:p>
      </dgm:t>
    </dgm:pt>
    <dgm:pt modelId="{14A8BAAF-23A6-494D-917E-6A5E9382A464}" type="sibTrans" cxnId="{876B3E52-2775-47ED-A053-269A6BF7C361}">
      <dgm:prSet/>
      <dgm:spPr/>
      <dgm:t>
        <a:bodyPr/>
        <a:lstStyle/>
        <a:p>
          <a:endParaRPr lang="fr-FR"/>
        </a:p>
      </dgm:t>
    </dgm:pt>
    <dgm:pt modelId="{AF79BFEA-553A-4768-902B-6C04DCFA875F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2. </a:t>
          </a:r>
        </a:p>
      </dgm:t>
    </dgm:pt>
    <dgm:pt modelId="{FF2338F4-68F5-49DA-8C33-EFDB56993FCD}" type="parTrans" cxnId="{2143EC1A-DBEF-4197-858C-0C3D8CA6FA97}">
      <dgm:prSet/>
      <dgm:spPr/>
      <dgm:t>
        <a:bodyPr/>
        <a:lstStyle/>
        <a:p>
          <a:endParaRPr lang="fr-FR"/>
        </a:p>
      </dgm:t>
    </dgm:pt>
    <dgm:pt modelId="{909A88C6-1F4A-47FE-9126-0A10F4243443}" type="sibTrans" cxnId="{2143EC1A-DBEF-4197-858C-0C3D8CA6FA97}">
      <dgm:prSet/>
      <dgm:spPr/>
      <dgm:t>
        <a:bodyPr/>
        <a:lstStyle/>
        <a:p>
          <a:endParaRPr lang="fr-FR"/>
        </a:p>
      </dgm:t>
    </dgm:pt>
    <dgm:pt modelId="{9668282A-A778-49AA-AFDA-DA1592B099D9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3. </a:t>
          </a:r>
        </a:p>
      </dgm:t>
    </dgm:pt>
    <dgm:pt modelId="{44EA9375-D4C5-4EC9-AF45-B5AA1B8CBACD}" type="parTrans" cxnId="{2B41F90D-800F-4B1F-8E72-E86281B71FAE}">
      <dgm:prSet/>
      <dgm:spPr/>
      <dgm:t>
        <a:bodyPr/>
        <a:lstStyle/>
        <a:p>
          <a:endParaRPr lang="fr-FR"/>
        </a:p>
      </dgm:t>
    </dgm:pt>
    <dgm:pt modelId="{8FD63A9F-CA09-49D6-85CB-EB753F435700}" type="sibTrans" cxnId="{2B41F90D-800F-4B1F-8E72-E86281B71FAE}">
      <dgm:prSet/>
      <dgm:spPr/>
      <dgm:t>
        <a:bodyPr/>
        <a:lstStyle/>
        <a:p>
          <a:endParaRPr lang="fr-FR"/>
        </a:p>
      </dgm:t>
    </dgm:pt>
    <dgm:pt modelId="{0A1905DA-2767-4CC9-9584-F35778BAB3FB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4. </a:t>
          </a:r>
        </a:p>
      </dgm:t>
    </dgm:pt>
    <dgm:pt modelId="{036CFF6D-DD6A-4A9F-8A61-CC9843579D24}" type="parTrans" cxnId="{38FFA8E4-A0CC-4717-B5FB-64E1DD61CFA9}">
      <dgm:prSet/>
      <dgm:spPr/>
      <dgm:t>
        <a:bodyPr/>
        <a:lstStyle/>
        <a:p>
          <a:endParaRPr lang="fr-FR"/>
        </a:p>
      </dgm:t>
    </dgm:pt>
    <dgm:pt modelId="{6B2C6425-6995-4F67-9C95-9DFBF9C6AB9E}" type="sibTrans" cxnId="{38FFA8E4-A0CC-4717-B5FB-64E1DD61CFA9}">
      <dgm:prSet/>
      <dgm:spPr/>
      <dgm:t>
        <a:bodyPr/>
        <a:lstStyle/>
        <a:p>
          <a:endParaRPr lang="fr-FR"/>
        </a:p>
      </dgm:t>
    </dgm:pt>
    <dgm:pt modelId="{599C77A9-E883-41B8-BC14-CAE47E8FEA7E}">
      <dgm:prSet phldrT="[Texte]" custT="1"/>
      <dgm:spPr>
        <a:solidFill>
          <a:schemeClr val="lt1">
            <a:hueOff val="0"/>
            <a:satOff val="0"/>
            <a:lumOff val="0"/>
            <a:alpha val="50000"/>
          </a:schemeClr>
        </a:solidFill>
        <a:ln w="38100">
          <a:solidFill>
            <a:schemeClr val="bg1">
              <a:lumMod val="85000"/>
              <a:alpha val="50000"/>
            </a:schemeClr>
          </a:solidFill>
        </a:ln>
      </dgm:spPr>
      <dgm:t>
        <a:bodyPr/>
        <a:lstStyle/>
        <a:p>
          <a:r>
            <a:rPr lang="fr-FR" sz="6600" dirty="0"/>
            <a:t>5.</a:t>
          </a:r>
        </a:p>
      </dgm:t>
    </dgm:pt>
    <dgm:pt modelId="{B47EF2C2-E319-4052-BFCB-DDE8FDDCD592}" type="parTrans" cxnId="{ED684483-7D11-4EB9-8376-403017C7BC70}">
      <dgm:prSet/>
      <dgm:spPr/>
      <dgm:t>
        <a:bodyPr/>
        <a:lstStyle/>
        <a:p>
          <a:endParaRPr lang="fr-FR"/>
        </a:p>
      </dgm:t>
    </dgm:pt>
    <dgm:pt modelId="{99FFED8D-4A64-4D95-9C41-9F88A9590AF9}" type="sibTrans" cxnId="{ED684483-7D11-4EB9-8376-403017C7BC70}">
      <dgm:prSet/>
      <dgm:spPr/>
      <dgm:t>
        <a:bodyPr/>
        <a:lstStyle/>
        <a:p>
          <a:endParaRPr lang="fr-FR"/>
        </a:p>
      </dgm:t>
    </dgm:pt>
    <dgm:pt modelId="{E990CC89-DF32-4086-98E8-1829DAF2680E}" type="pres">
      <dgm:prSet presAssocID="{484C305F-D65A-48AC-85FD-F8881571B088}" presName="linearFlow" presStyleCnt="0">
        <dgm:presLayoutVars>
          <dgm:dir/>
          <dgm:animLvl val="lvl"/>
          <dgm:resizeHandles val="exact"/>
        </dgm:presLayoutVars>
      </dgm:prSet>
      <dgm:spPr/>
    </dgm:pt>
    <dgm:pt modelId="{37EB1162-FDD4-438D-809D-D0362D231F23}" type="pres">
      <dgm:prSet presAssocID="{B9051490-78DC-40DD-AD4B-F75E18E6B5A0}" presName="composite" presStyleCnt="0"/>
      <dgm:spPr/>
    </dgm:pt>
    <dgm:pt modelId="{18173641-08A8-4937-8D81-4F2A9CF326D3}" type="pres">
      <dgm:prSet presAssocID="{B9051490-78DC-40DD-AD4B-F75E18E6B5A0}" presName="parentText" presStyleLbl="alignNode1" presStyleIdx="0" presStyleCnt="1" custScaleY="117989" custLinFactNeighborX="257" custLinFactNeighborY="-14531">
        <dgm:presLayoutVars>
          <dgm:chMax val="1"/>
          <dgm:bulletEnabled val="1"/>
        </dgm:presLayoutVars>
      </dgm:prSet>
      <dgm:spPr/>
    </dgm:pt>
    <dgm:pt modelId="{F6A109F8-E67F-4B3E-8F68-808FECB2E564}" type="pres">
      <dgm:prSet presAssocID="{B9051490-78DC-40DD-AD4B-F75E18E6B5A0}" presName="descendantText" presStyleLbl="alignAcc1" presStyleIdx="0" presStyleCnt="1" custScaleY="219265">
        <dgm:presLayoutVars>
          <dgm:bulletEnabled val="1"/>
        </dgm:presLayoutVars>
      </dgm:prSet>
      <dgm:spPr/>
    </dgm:pt>
  </dgm:ptLst>
  <dgm:cxnLst>
    <dgm:cxn modelId="{2A90E8E5-773B-4E40-BECD-39DF57BAF12D}" type="presOf" srcId="{9668282A-A778-49AA-AFDA-DA1592B099D9}" destId="{F6A109F8-E67F-4B3E-8F68-808FECB2E564}" srcOrd="0" destOrd="2" presId="urn:microsoft.com/office/officeart/2005/8/layout/chevron2"/>
    <dgm:cxn modelId="{661078DC-11A5-4CB5-AEE4-02E8DB514C60}" type="presOf" srcId="{0A1905DA-2767-4CC9-9584-F35778BAB3FB}" destId="{F6A109F8-E67F-4B3E-8F68-808FECB2E564}" srcOrd="0" destOrd="3" presId="urn:microsoft.com/office/officeart/2005/8/layout/chevron2"/>
    <dgm:cxn modelId="{67F5D49D-1E34-49BA-AFE0-DDADE5977C26}" type="presOf" srcId="{AF79BFEA-553A-4768-902B-6C04DCFA875F}" destId="{F6A109F8-E67F-4B3E-8F68-808FECB2E564}" srcOrd="0" destOrd="1" presId="urn:microsoft.com/office/officeart/2005/8/layout/chevron2"/>
    <dgm:cxn modelId="{2B41F90D-800F-4B1F-8E72-E86281B71FAE}" srcId="{B9051490-78DC-40DD-AD4B-F75E18E6B5A0}" destId="{9668282A-A778-49AA-AFDA-DA1592B099D9}" srcOrd="2" destOrd="0" parTransId="{44EA9375-D4C5-4EC9-AF45-B5AA1B8CBACD}" sibTransId="{8FD63A9F-CA09-49D6-85CB-EB753F435700}"/>
    <dgm:cxn modelId="{38FFA8E4-A0CC-4717-B5FB-64E1DD61CFA9}" srcId="{B9051490-78DC-40DD-AD4B-F75E18E6B5A0}" destId="{0A1905DA-2767-4CC9-9584-F35778BAB3FB}" srcOrd="3" destOrd="0" parTransId="{036CFF6D-DD6A-4A9F-8A61-CC9843579D24}" sibTransId="{6B2C6425-6995-4F67-9C95-9DFBF9C6AB9E}"/>
    <dgm:cxn modelId="{876B3E52-2775-47ED-A053-269A6BF7C361}" srcId="{B9051490-78DC-40DD-AD4B-F75E18E6B5A0}" destId="{C0B81C36-CDBA-4215-933B-FC2EC13E6297}" srcOrd="0" destOrd="0" parTransId="{D812F054-FD29-4580-9242-C2A910492B5D}" sibTransId="{14A8BAAF-23A6-494D-917E-6A5E9382A464}"/>
    <dgm:cxn modelId="{56CA9F48-4DA8-4703-9106-08438E8E8F83}" srcId="{484C305F-D65A-48AC-85FD-F8881571B088}" destId="{B9051490-78DC-40DD-AD4B-F75E18E6B5A0}" srcOrd="0" destOrd="0" parTransId="{0A9C6527-D7B3-4EC8-8B45-6C5860ACA398}" sibTransId="{2E80FBCF-1BCC-443A-95A0-08C8185FBEA4}"/>
    <dgm:cxn modelId="{3798787D-15AB-4236-853E-FAC6ADF3849C}" type="presOf" srcId="{484C305F-D65A-48AC-85FD-F8881571B088}" destId="{E990CC89-DF32-4086-98E8-1829DAF2680E}" srcOrd="0" destOrd="0" presId="urn:microsoft.com/office/officeart/2005/8/layout/chevron2"/>
    <dgm:cxn modelId="{D81EB330-FFD3-41B8-B708-D10F00B1BC20}" type="presOf" srcId="{B9051490-78DC-40DD-AD4B-F75E18E6B5A0}" destId="{18173641-08A8-4937-8D81-4F2A9CF326D3}" srcOrd="0" destOrd="0" presId="urn:microsoft.com/office/officeart/2005/8/layout/chevron2"/>
    <dgm:cxn modelId="{2143EC1A-DBEF-4197-858C-0C3D8CA6FA97}" srcId="{B9051490-78DC-40DD-AD4B-F75E18E6B5A0}" destId="{AF79BFEA-553A-4768-902B-6C04DCFA875F}" srcOrd="1" destOrd="0" parTransId="{FF2338F4-68F5-49DA-8C33-EFDB56993FCD}" sibTransId="{909A88C6-1F4A-47FE-9126-0A10F4243443}"/>
    <dgm:cxn modelId="{8F36708F-BA37-4E92-B3E6-FD70C62B3232}" type="presOf" srcId="{599C77A9-E883-41B8-BC14-CAE47E8FEA7E}" destId="{F6A109F8-E67F-4B3E-8F68-808FECB2E564}" srcOrd="0" destOrd="4" presId="urn:microsoft.com/office/officeart/2005/8/layout/chevron2"/>
    <dgm:cxn modelId="{ED684483-7D11-4EB9-8376-403017C7BC70}" srcId="{B9051490-78DC-40DD-AD4B-F75E18E6B5A0}" destId="{599C77A9-E883-41B8-BC14-CAE47E8FEA7E}" srcOrd="4" destOrd="0" parTransId="{B47EF2C2-E319-4052-BFCB-DDE8FDDCD592}" sibTransId="{99FFED8D-4A64-4D95-9C41-9F88A9590AF9}"/>
    <dgm:cxn modelId="{88A8DD29-B13A-4BEB-BFCF-7520F65180A8}" type="presOf" srcId="{C0B81C36-CDBA-4215-933B-FC2EC13E6297}" destId="{F6A109F8-E67F-4B3E-8F68-808FECB2E564}" srcOrd="0" destOrd="0" presId="urn:microsoft.com/office/officeart/2005/8/layout/chevron2"/>
    <dgm:cxn modelId="{6C2193CA-86DD-495A-AC6D-C3BB0E2FA925}" type="presParOf" srcId="{E990CC89-DF32-4086-98E8-1829DAF2680E}" destId="{37EB1162-FDD4-438D-809D-D0362D231F23}" srcOrd="0" destOrd="0" presId="urn:microsoft.com/office/officeart/2005/8/layout/chevron2"/>
    <dgm:cxn modelId="{FFF8C0F8-09C8-41A3-9174-6C07A7A6C955}" type="presParOf" srcId="{37EB1162-FDD4-438D-809D-D0362D231F23}" destId="{18173641-08A8-4937-8D81-4F2A9CF326D3}" srcOrd="0" destOrd="0" presId="urn:microsoft.com/office/officeart/2005/8/layout/chevron2"/>
    <dgm:cxn modelId="{1022A20D-EA91-47E6-AA08-DC833B3AAF3B}" type="presParOf" srcId="{37EB1162-FDD4-438D-809D-D0362D231F23}" destId="{F6A109F8-E67F-4B3E-8F68-808FECB2E564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CB0A3B-1654-4BCD-8495-C70431E577CE}" type="doc">
      <dgm:prSet loTypeId="urn:microsoft.com/office/officeart/2005/8/layout/vList5" loCatId="list" qsTypeId="urn:microsoft.com/office/officeart/2005/8/quickstyle/3d1" qsCatId="3D" csTypeId="urn:microsoft.com/office/officeart/2005/8/colors/accent5_2" csCatId="accent5" phldr="1"/>
      <dgm:spPr/>
      <dgm:t>
        <a:bodyPr/>
        <a:lstStyle/>
        <a:p>
          <a:endParaRPr lang="fr-FR"/>
        </a:p>
      </dgm:t>
    </dgm:pt>
    <dgm:pt modelId="{853FFBEA-FA8C-4252-BD7E-063D65BD34AD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Balles</a:t>
          </a:r>
        </a:p>
      </dgm:t>
    </dgm:pt>
    <dgm:pt modelId="{A1AA3D93-AA75-4910-85CB-2598C97C3A37}" type="parTrans" cxnId="{DC76363E-507D-48F4-9020-0CAD1ED5CF53}">
      <dgm:prSet/>
      <dgm:spPr/>
      <dgm:t>
        <a:bodyPr/>
        <a:lstStyle/>
        <a:p>
          <a:endParaRPr lang="fr-FR"/>
        </a:p>
      </dgm:t>
    </dgm:pt>
    <dgm:pt modelId="{09F0C801-E9F5-49C7-B94B-F6C26EFAB3AB}" type="sibTrans" cxnId="{DC76363E-507D-48F4-9020-0CAD1ED5CF53}">
      <dgm:prSet/>
      <dgm:spPr/>
      <dgm:t>
        <a:bodyPr/>
        <a:lstStyle/>
        <a:p>
          <a:endParaRPr lang="fr-FR"/>
        </a:p>
      </dgm:t>
    </dgm:pt>
    <dgm:pt modelId="{361CE71E-2BDA-45B7-B2D8-80DE77D7E6A8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/>
            <a:t>Cylindres</a:t>
          </a:r>
        </a:p>
      </dgm:t>
    </dgm:pt>
    <dgm:pt modelId="{8729E612-2BBA-4FA1-B5DC-1C35B6DA7444}" type="parTrans" cxnId="{0BEF811F-2CE8-4B5C-B69C-A67A0B2BF9B9}">
      <dgm:prSet/>
      <dgm:spPr/>
      <dgm:t>
        <a:bodyPr/>
        <a:lstStyle/>
        <a:p>
          <a:endParaRPr lang="fr-FR"/>
        </a:p>
      </dgm:t>
    </dgm:pt>
    <dgm:pt modelId="{6DBD5C3C-3683-4D03-8A51-8B67FEBF3B0B}" type="sibTrans" cxnId="{0BEF811F-2CE8-4B5C-B69C-A67A0B2BF9B9}">
      <dgm:prSet/>
      <dgm:spPr/>
      <dgm:t>
        <a:bodyPr/>
        <a:lstStyle/>
        <a:p>
          <a:endParaRPr lang="fr-FR"/>
        </a:p>
      </dgm:t>
    </dgm:pt>
    <dgm:pt modelId="{4345B4B3-18CE-4CA7-91FE-D8BADAC1EB24}">
      <dgm:prSet phldrT="[Texte]"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</a:gradFill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89AC6606-5635-4CA8-9DA0-04C0504FDCE5}" type="parTrans" cxnId="{1488CF1C-39AC-4CB2-B5C8-E6A9A4BBD72B}">
      <dgm:prSet/>
      <dgm:spPr/>
      <dgm:t>
        <a:bodyPr/>
        <a:lstStyle/>
        <a:p>
          <a:endParaRPr lang="fr-FR"/>
        </a:p>
      </dgm:t>
    </dgm:pt>
    <dgm:pt modelId="{72803B38-4A6E-48F3-8EC2-B9E6D8293362}" type="sibTrans" cxnId="{1488CF1C-39AC-4CB2-B5C8-E6A9A4BBD72B}">
      <dgm:prSet/>
      <dgm:spPr/>
      <dgm:t>
        <a:bodyPr/>
        <a:lstStyle/>
        <a:p>
          <a:endParaRPr lang="fr-FR"/>
        </a:p>
      </dgm:t>
    </dgm:pt>
    <dgm:pt modelId="{D80B2EFA-DB39-48DC-B933-234E629B5028}">
      <dgm:prSet phldrT="[Texte]"/>
      <dgm:spPr/>
      <dgm:t>
        <a:bodyPr/>
        <a:lstStyle/>
        <a:p>
          <a:r>
            <a:rPr lang="fr-FR" b="1" dirty="0"/>
            <a:t>2 pts</a:t>
          </a:r>
          <a:r>
            <a:rPr lang="fr-FR" dirty="0"/>
            <a:t> par balle apportée dans la zone de départ</a:t>
          </a:r>
        </a:p>
      </dgm:t>
    </dgm:pt>
    <dgm:pt modelId="{69848BF7-44D4-4BF6-A435-52087CC4EC00}" type="parTrans" cxnId="{67B0A22D-9265-43E7-BFFA-26449EAC1503}">
      <dgm:prSet/>
      <dgm:spPr/>
      <dgm:t>
        <a:bodyPr/>
        <a:lstStyle/>
        <a:p>
          <a:endParaRPr lang="fr-FR"/>
        </a:p>
      </dgm:t>
    </dgm:pt>
    <dgm:pt modelId="{ABDB8024-D873-4E6B-9852-07A2DFADA028}" type="sibTrans" cxnId="{67B0A22D-9265-43E7-BFFA-26449EAC1503}">
      <dgm:prSet/>
      <dgm:spPr/>
      <dgm:t>
        <a:bodyPr/>
        <a:lstStyle/>
        <a:p>
          <a:endParaRPr lang="fr-FR"/>
        </a:p>
      </dgm:t>
    </dgm:pt>
    <dgm:pt modelId="{4DDAD266-F703-417D-B771-44CC6D250902}">
      <dgm:prSet phldrT="[Texte]"/>
      <dgm:spPr/>
      <dgm:t>
        <a:bodyPr/>
        <a:lstStyle/>
        <a:p>
          <a:r>
            <a:rPr lang="fr-FR" b="1" dirty="0"/>
            <a:t>3 pts</a:t>
          </a:r>
          <a:r>
            <a:rPr lang="fr-FR" dirty="0"/>
            <a:t> par balle apportée dans le panier</a:t>
          </a:r>
        </a:p>
      </dgm:t>
    </dgm:pt>
    <dgm:pt modelId="{17F7C1DB-7DF5-410D-8A45-21850F52C3F8}" type="parTrans" cxnId="{3D07362A-1899-4E30-9078-78B542DBE61B}">
      <dgm:prSet/>
      <dgm:spPr/>
      <dgm:t>
        <a:bodyPr/>
        <a:lstStyle/>
        <a:p>
          <a:endParaRPr lang="fr-FR"/>
        </a:p>
      </dgm:t>
    </dgm:pt>
    <dgm:pt modelId="{46F14EDD-466E-4E42-B02C-3828015C95AC}" type="sibTrans" cxnId="{3D07362A-1899-4E30-9078-78B542DBE61B}">
      <dgm:prSet/>
      <dgm:spPr/>
      <dgm:t>
        <a:bodyPr/>
        <a:lstStyle/>
        <a:p>
          <a:endParaRPr lang="fr-FR"/>
        </a:p>
      </dgm:t>
    </dgm:pt>
    <dgm:pt modelId="{0BA9B55A-BF3C-4E4E-9A5A-5FE2A0B73D78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10 pts</a:t>
          </a:r>
          <a:r>
            <a:rPr lang="fr-FR" dirty="0"/>
            <a:t> par cylindre apporté dans une base (rail)</a:t>
          </a:r>
        </a:p>
      </dgm:t>
    </dgm:pt>
    <dgm:pt modelId="{C731C356-08AF-429C-8ED1-AB4B3E611AC1}" type="parTrans" cxnId="{5A71A2DE-968B-4965-9B2A-6101391944A6}">
      <dgm:prSet/>
      <dgm:spPr/>
      <dgm:t>
        <a:bodyPr/>
        <a:lstStyle/>
        <a:p>
          <a:endParaRPr lang="fr-FR"/>
        </a:p>
      </dgm:t>
    </dgm:pt>
    <dgm:pt modelId="{F299C48F-3C4D-4730-893F-5007C70FB187}" type="sibTrans" cxnId="{5A71A2DE-968B-4965-9B2A-6101391944A6}">
      <dgm:prSet/>
      <dgm:spPr/>
      <dgm:t>
        <a:bodyPr/>
        <a:lstStyle/>
        <a:p>
          <a:endParaRPr lang="fr-FR"/>
        </a:p>
      </dgm:t>
    </dgm:pt>
    <dgm:pt modelId="{F3D5CE0B-7EFC-44AA-99D3-D4857CBB2E23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/>
            <a:t>20 pts</a:t>
          </a:r>
          <a:r>
            <a:rPr lang="fr-FR" dirty="0"/>
            <a:t> si réalisée correctement</a:t>
          </a:r>
        </a:p>
      </dgm:t>
    </dgm:pt>
    <dgm:pt modelId="{FAEA8995-EE82-48A1-AF78-2230D77EFCD6}" type="parTrans" cxnId="{B6AD1AD7-E2E8-45A6-8CAF-F8B7F497A359}">
      <dgm:prSet/>
      <dgm:spPr/>
      <dgm:t>
        <a:bodyPr/>
        <a:lstStyle/>
        <a:p>
          <a:endParaRPr lang="fr-FR"/>
        </a:p>
      </dgm:t>
    </dgm:pt>
    <dgm:pt modelId="{C345E3B5-9640-4188-86B8-BA62A1288BD8}" type="sibTrans" cxnId="{B6AD1AD7-E2E8-45A6-8CAF-F8B7F497A359}">
      <dgm:prSet/>
      <dgm:spPr/>
      <dgm:t>
        <a:bodyPr/>
        <a:lstStyle/>
        <a:p>
          <a:endParaRPr lang="fr-FR"/>
        </a:p>
      </dgm:t>
    </dgm:pt>
    <dgm:pt modelId="{09601A59-D925-4F72-BCA7-6370147427E2}">
      <dgm:prSet phldrT="[Texte]"/>
      <dgm:spPr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/>
            <a:t>2 pts</a:t>
          </a:r>
          <a:r>
            <a:rPr lang="fr-FR"/>
            <a:t> par </a:t>
          </a:r>
          <a:r>
            <a:rPr lang="fr-FR" dirty="0"/>
            <a:t>cylindre apporté dans la zone de départ</a:t>
          </a:r>
        </a:p>
      </dgm:t>
    </dgm:pt>
    <dgm:pt modelId="{73C9295B-33AA-4AE6-8416-01229F9CC407}" type="parTrans" cxnId="{DEE4F812-180D-4922-9B23-ED677534BBA5}">
      <dgm:prSet/>
      <dgm:spPr/>
      <dgm:t>
        <a:bodyPr/>
        <a:lstStyle/>
        <a:p>
          <a:endParaRPr lang="fr-FR"/>
        </a:p>
      </dgm:t>
    </dgm:pt>
    <dgm:pt modelId="{A73B779F-5A24-4FF4-A0E9-C166DBF5BF4A}" type="sibTrans" cxnId="{DEE4F812-180D-4922-9B23-ED677534BBA5}">
      <dgm:prSet/>
      <dgm:spPr/>
      <dgm:t>
        <a:bodyPr/>
        <a:lstStyle/>
        <a:p>
          <a:endParaRPr lang="fr-FR"/>
        </a:p>
      </dgm:t>
    </dgm:pt>
    <dgm:pt modelId="{5E3145BA-7554-4F1A-87F1-22E2889AAA36}" type="pres">
      <dgm:prSet presAssocID="{5ECB0A3B-1654-4BCD-8495-C70431E577CE}" presName="Name0" presStyleCnt="0">
        <dgm:presLayoutVars>
          <dgm:dir/>
          <dgm:animLvl val="lvl"/>
          <dgm:resizeHandles val="exact"/>
        </dgm:presLayoutVars>
      </dgm:prSet>
      <dgm:spPr/>
    </dgm:pt>
    <dgm:pt modelId="{64743224-69A3-45FD-A0D5-6B3DBC47C890}" type="pres">
      <dgm:prSet presAssocID="{853FFBEA-FA8C-4252-BD7E-063D65BD34AD}" presName="linNode" presStyleCnt="0"/>
      <dgm:spPr/>
    </dgm:pt>
    <dgm:pt modelId="{4B1AF461-5BD7-40BC-A114-6239BB975013}" type="pres">
      <dgm:prSet presAssocID="{853FFBEA-FA8C-4252-BD7E-063D65BD34AD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D689913F-AA90-49D6-A92A-837F01F3979E}" type="pres">
      <dgm:prSet presAssocID="{853FFBEA-FA8C-4252-BD7E-063D65BD34AD}" presName="descendantText" presStyleLbl="alignAccFollowNode1" presStyleIdx="0" presStyleCnt="3" custScaleX="142007">
        <dgm:presLayoutVars>
          <dgm:bulletEnabled val="1"/>
        </dgm:presLayoutVars>
      </dgm:prSet>
      <dgm:spPr/>
    </dgm:pt>
    <dgm:pt modelId="{B8D4BA4C-495B-41A1-9EEC-B947562D5F5C}" type="pres">
      <dgm:prSet presAssocID="{09F0C801-E9F5-49C7-B94B-F6C26EFAB3AB}" presName="sp" presStyleCnt="0"/>
      <dgm:spPr/>
    </dgm:pt>
    <dgm:pt modelId="{12E01E4D-213C-499B-A9FD-112AB21939B3}" type="pres">
      <dgm:prSet presAssocID="{361CE71E-2BDA-45B7-B2D8-80DE77D7E6A8}" presName="linNode" presStyleCnt="0"/>
      <dgm:spPr/>
    </dgm:pt>
    <dgm:pt modelId="{4336B3E8-B6CD-4247-8A1A-F6C0B755238E}" type="pres">
      <dgm:prSet presAssocID="{361CE71E-2BDA-45B7-B2D8-80DE77D7E6A8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7EE263A1-6A89-41C4-BEEA-EB3B487BB053}" type="pres">
      <dgm:prSet presAssocID="{361CE71E-2BDA-45B7-B2D8-80DE77D7E6A8}" presName="descendantText" presStyleLbl="alignAccFollowNode1" presStyleIdx="1" presStyleCnt="3" custScaleX="142007">
        <dgm:presLayoutVars>
          <dgm:bulletEnabled val="1"/>
        </dgm:presLayoutVars>
      </dgm:prSet>
      <dgm:spPr/>
    </dgm:pt>
    <dgm:pt modelId="{0F7063E2-A4DA-404D-8090-422BEF8CF6CC}" type="pres">
      <dgm:prSet presAssocID="{6DBD5C3C-3683-4D03-8A51-8B67FEBF3B0B}" presName="sp" presStyleCnt="0"/>
      <dgm:spPr/>
    </dgm:pt>
    <dgm:pt modelId="{EC3B1497-2488-47FD-A329-9CAEA52341CD}" type="pres">
      <dgm:prSet presAssocID="{4345B4B3-18CE-4CA7-91FE-D8BADAC1EB24}" presName="linNode" presStyleCnt="0"/>
      <dgm:spPr/>
    </dgm:pt>
    <dgm:pt modelId="{C8B67B15-C1BD-4C99-9018-F10FE9D16C34}" type="pres">
      <dgm:prSet presAssocID="{4345B4B3-18CE-4CA7-91FE-D8BADAC1EB24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415FBB49-A88A-4ACB-9409-0B36B1C14FF8}" type="pres">
      <dgm:prSet presAssocID="{4345B4B3-18CE-4CA7-91FE-D8BADAC1EB24}" presName="descendantText" presStyleLbl="alignAccFollowNode1" presStyleIdx="2" presStyleCnt="3" custScaleX="142007" custLinFactNeighborX="0" custLinFactNeighborY="-2254">
        <dgm:presLayoutVars>
          <dgm:bulletEnabled val="1"/>
        </dgm:presLayoutVars>
      </dgm:prSet>
      <dgm:spPr/>
    </dgm:pt>
  </dgm:ptLst>
  <dgm:cxnLst>
    <dgm:cxn modelId="{B6AD1AD7-E2E8-45A6-8CAF-F8B7F497A359}" srcId="{4345B4B3-18CE-4CA7-91FE-D8BADAC1EB24}" destId="{F3D5CE0B-7EFC-44AA-99D3-D4857CBB2E23}" srcOrd="0" destOrd="0" parTransId="{FAEA8995-EE82-48A1-AF78-2230D77EFCD6}" sibTransId="{C345E3B5-9640-4188-86B8-BA62A1288BD8}"/>
    <dgm:cxn modelId="{D74C1F95-DEDB-45A1-99E6-F7C14F17B2B6}" type="presOf" srcId="{09601A59-D925-4F72-BCA7-6370147427E2}" destId="{7EE263A1-6A89-41C4-BEEA-EB3B487BB053}" srcOrd="0" destOrd="1" presId="urn:microsoft.com/office/officeart/2005/8/layout/vList5"/>
    <dgm:cxn modelId="{24FD3677-C0C6-4225-95AD-55939B75E19E}" type="presOf" srcId="{5ECB0A3B-1654-4BCD-8495-C70431E577CE}" destId="{5E3145BA-7554-4F1A-87F1-22E2889AAA36}" srcOrd="0" destOrd="0" presId="urn:microsoft.com/office/officeart/2005/8/layout/vList5"/>
    <dgm:cxn modelId="{537A56B5-12BF-4576-B264-2108C3F15FDF}" type="presOf" srcId="{D80B2EFA-DB39-48DC-B933-234E629B5028}" destId="{D689913F-AA90-49D6-A92A-837F01F3979E}" srcOrd="0" destOrd="0" presId="urn:microsoft.com/office/officeart/2005/8/layout/vList5"/>
    <dgm:cxn modelId="{F266BF6E-D743-4FB1-B38B-828EC01D1A7C}" type="presOf" srcId="{361CE71E-2BDA-45B7-B2D8-80DE77D7E6A8}" destId="{4336B3E8-B6CD-4247-8A1A-F6C0B755238E}" srcOrd="0" destOrd="0" presId="urn:microsoft.com/office/officeart/2005/8/layout/vList5"/>
    <dgm:cxn modelId="{99007B3E-4DC1-4318-B42E-256A44D8CE08}" type="presOf" srcId="{4DDAD266-F703-417D-B771-44CC6D250902}" destId="{D689913F-AA90-49D6-A92A-837F01F3979E}" srcOrd="0" destOrd="1" presId="urn:microsoft.com/office/officeart/2005/8/layout/vList5"/>
    <dgm:cxn modelId="{E9DD88E9-C9EC-4188-B17E-0014E0D7CADE}" type="presOf" srcId="{853FFBEA-FA8C-4252-BD7E-063D65BD34AD}" destId="{4B1AF461-5BD7-40BC-A114-6239BB975013}" srcOrd="0" destOrd="0" presId="urn:microsoft.com/office/officeart/2005/8/layout/vList5"/>
    <dgm:cxn modelId="{5A71A2DE-968B-4965-9B2A-6101391944A6}" srcId="{361CE71E-2BDA-45B7-B2D8-80DE77D7E6A8}" destId="{0BA9B55A-BF3C-4E4E-9A5A-5FE2A0B73D78}" srcOrd="0" destOrd="0" parTransId="{C731C356-08AF-429C-8ED1-AB4B3E611AC1}" sibTransId="{F299C48F-3C4D-4730-893F-5007C70FB187}"/>
    <dgm:cxn modelId="{684108E6-B1C6-41C7-B0D2-7CCEAB0A3610}" type="presOf" srcId="{0BA9B55A-BF3C-4E4E-9A5A-5FE2A0B73D78}" destId="{7EE263A1-6A89-41C4-BEEA-EB3B487BB053}" srcOrd="0" destOrd="0" presId="urn:microsoft.com/office/officeart/2005/8/layout/vList5"/>
    <dgm:cxn modelId="{67B0A22D-9265-43E7-BFFA-26449EAC1503}" srcId="{853FFBEA-FA8C-4252-BD7E-063D65BD34AD}" destId="{D80B2EFA-DB39-48DC-B933-234E629B5028}" srcOrd="0" destOrd="0" parTransId="{69848BF7-44D4-4BF6-A435-52087CC4EC00}" sibTransId="{ABDB8024-D873-4E6B-9852-07A2DFADA028}"/>
    <dgm:cxn modelId="{3D07362A-1899-4E30-9078-78B542DBE61B}" srcId="{853FFBEA-FA8C-4252-BD7E-063D65BD34AD}" destId="{4DDAD266-F703-417D-B771-44CC6D250902}" srcOrd="1" destOrd="0" parTransId="{17F7C1DB-7DF5-410D-8A45-21850F52C3F8}" sibTransId="{46F14EDD-466E-4E42-B02C-3828015C95AC}"/>
    <dgm:cxn modelId="{FEB653D6-604B-4E9E-BCFD-8AE3C406FCF1}" type="presOf" srcId="{4345B4B3-18CE-4CA7-91FE-D8BADAC1EB24}" destId="{C8B67B15-C1BD-4C99-9018-F10FE9D16C34}" srcOrd="0" destOrd="0" presId="urn:microsoft.com/office/officeart/2005/8/layout/vList5"/>
    <dgm:cxn modelId="{DEE4F812-180D-4922-9B23-ED677534BBA5}" srcId="{361CE71E-2BDA-45B7-B2D8-80DE77D7E6A8}" destId="{09601A59-D925-4F72-BCA7-6370147427E2}" srcOrd="1" destOrd="0" parTransId="{73C9295B-33AA-4AE6-8416-01229F9CC407}" sibTransId="{A73B779F-5A24-4FF4-A0E9-C166DBF5BF4A}"/>
    <dgm:cxn modelId="{1B3C9103-6C20-41E8-B364-3538ADA4C641}" type="presOf" srcId="{F3D5CE0B-7EFC-44AA-99D3-D4857CBB2E23}" destId="{415FBB49-A88A-4ACB-9409-0B36B1C14FF8}" srcOrd="0" destOrd="0" presId="urn:microsoft.com/office/officeart/2005/8/layout/vList5"/>
    <dgm:cxn modelId="{0BEF811F-2CE8-4B5C-B69C-A67A0B2BF9B9}" srcId="{5ECB0A3B-1654-4BCD-8495-C70431E577CE}" destId="{361CE71E-2BDA-45B7-B2D8-80DE77D7E6A8}" srcOrd="1" destOrd="0" parTransId="{8729E612-2BBA-4FA1-B5DC-1C35B6DA7444}" sibTransId="{6DBD5C3C-3683-4D03-8A51-8B67FEBF3B0B}"/>
    <dgm:cxn modelId="{1488CF1C-39AC-4CB2-B5C8-E6A9A4BBD72B}" srcId="{5ECB0A3B-1654-4BCD-8495-C70431E577CE}" destId="{4345B4B3-18CE-4CA7-91FE-D8BADAC1EB24}" srcOrd="2" destOrd="0" parTransId="{89AC6606-5635-4CA8-9DA0-04C0504FDCE5}" sibTransId="{72803B38-4A6E-48F3-8EC2-B9E6D8293362}"/>
    <dgm:cxn modelId="{DC76363E-507D-48F4-9020-0CAD1ED5CF53}" srcId="{5ECB0A3B-1654-4BCD-8495-C70431E577CE}" destId="{853FFBEA-FA8C-4252-BD7E-063D65BD34AD}" srcOrd="0" destOrd="0" parTransId="{A1AA3D93-AA75-4910-85CB-2598C97C3A37}" sibTransId="{09F0C801-E9F5-49C7-B94B-F6C26EFAB3AB}"/>
    <dgm:cxn modelId="{70181CAC-6F6C-4E95-A45D-D4E623FE0AA5}" type="presParOf" srcId="{5E3145BA-7554-4F1A-87F1-22E2889AAA36}" destId="{64743224-69A3-45FD-A0D5-6B3DBC47C890}" srcOrd="0" destOrd="0" presId="urn:microsoft.com/office/officeart/2005/8/layout/vList5"/>
    <dgm:cxn modelId="{F63DB606-5A76-49D7-8C1C-AEBDBA141737}" type="presParOf" srcId="{64743224-69A3-45FD-A0D5-6B3DBC47C890}" destId="{4B1AF461-5BD7-40BC-A114-6239BB975013}" srcOrd="0" destOrd="0" presId="urn:microsoft.com/office/officeart/2005/8/layout/vList5"/>
    <dgm:cxn modelId="{C3654DF5-076F-415E-B868-00CD95871BF3}" type="presParOf" srcId="{64743224-69A3-45FD-A0D5-6B3DBC47C890}" destId="{D689913F-AA90-49D6-A92A-837F01F3979E}" srcOrd="1" destOrd="0" presId="urn:microsoft.com/office/officeart/2005/8/layout/vList5"/>
    <dgm:cxn modelId="{4A853B9B-BEA3-45B1-A458-B1F921206525}" type="presParOf" srcId="{5E3145BA-7554-4F1A-87F1-22E2889AAA36}" destId="{B8D4BA4C-495B-41A1-9EEC-B947562D5F5C}" srcOrd="1" destOrd="0" presId="urn:microsoft.com/office/officeart/2005/8/layout/vList5"/>
    <dgm:cxn modelId="{7CC26BBD-E7A0-4F70-89F3-A487764EB403}" type="presParOf" srcId="{5E3145BA-7554-4F1A-87F1-22E2889AAA36}" destId="{12E01E4D-213C-499B-A9FD-112AB21939B3}" srcOrd="2" destOrd="0" presId="urn:microsoft.com/office/officeart/2005/8/layout/vList5"/>
    <dgm:cxn modelId="{82D036A3-D50E-4484-B470-E5122934E402}" type="presParOf" srcId="{12E01E4D-213C-499B-A9FD-112AB21939B3}" destId="{4336B3E8-B6CD-4247-8A1A-F6C0B755238E}" srcOrd="0" destOrd="0" presId="urn:microsoft.com/office/officeart/2005/8/layout/vList5"/>
    <dgm:cxn modelId="{1B1516DD-48B8-44EB-AD8D-7C31028808F0}" type="presParOf" srcId="{12E01E4D-213C-499B-A9FD-112AB21939B3}" destId="{7EE263A1-6A89-41C4-BEEA-EB3B487BB053}" srcOrd="1" destOrd="0" presId="urn:microsoft.com/office/officeart/2005/8/layout/vList5"/>
    <dgm:cxn modelId="{ABDFBB4A-756A-4291-9E47-2AF4CC44491E}" type="presParOf" srcId="{5E3145BA-7554-4F1A-87F1-22E2889AAA36}" destId="{0F7063E2-A4DA-404D-8090-422BEF8CF6CC}" srcOrd="3" destOrd="0" presId="urn:microsoft.com/office/officeart/2005/8/layout/vList5"/>
    <dgm:cxn modelId="{EB554A77-6005-49A7-8E3D-6344461882AC}" type="presParOf" srcId="{5E3145BA-7554-4F1A-87F1-22E2889AAA36}" destId="{EC3B1497-2488-47FD-A329-9CAEA52341CD}" srcOrd="4" destOrd="0" presId="urn:microsoft.com/office/officeart/2005/8/layout/vList5"/>
    <dgm:cxn modelId="{8B8D994C-AAA5-415D-8D3E-5389378B332C}" type="presParOf" srcId="{EC3B1497-2488-47FD-A329-9CAEA52341CD}" destId="{C8B67B15-C1BD-4C99-9018-F10FE9D16C34}" srcOrd="0" destOrd="0" presId="urn:microsoft.com/office/officeart/2005/8/layout/vList5"/>
    <dgm:cxn modelId="{2BB4BE24-04E5-4D51-B041-F2165E8CC96B}" type="presParOf" srcId="{EC3B1497-2488-47FD-A329-9CAEA52341CD}" destId="{415FBB49-A88A-4ACB-9409-0B36B1C14FF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F3013CF-8590-4BCC-8915-BF9E1CBEA06E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BDB19D66-DDB0-42A5-A6B7-0069D8D9955F}">
      <dgm:prSet phldrT="[Texte]"/>
      <dgm:spPr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pPr>
            <a:buNone/>
          </a:pPr>
          <a:r>
            <a:rPr lang="fr-FR" b="1" dirty="0">
              <a:solidFill>
                <a:schemeClr val="bg2">
                  <a:lumMod val="25000"/>
                </a:schemeClr>
              </a:solidFill>
            </a:rPr>
            <a:t>Cahier des charges</a:t>
          </a:r>
          <a:r>
            <a:rPr lang="fr-FR" dirty="0">
              <a:solidFill>
                <a:schemeClr val="bg2">
                  <a:lumMod val="25000"/>
                </a:schemeClr>
              </a:solidFill>
            </a:rPr>
            <a:t> imposé: </a:t>
          </a:r>
          <a:endParaRPr lang="fr-FR" dirty="0"/>
        </a:p>
      </dgm:t>
    </dgm:pt>
    <dgm:pt modelId="{F206DF6D-ED82-4D07-8243-14B76E9A6F77}" type="parTrans" cxnId="{388759F3-7259-46A3-9107-2175F12125BB}">
      <dgm:prSet/>
      <dgm:spPr/>
      <dgm:t>
        <a:bodyPr/>
        <a:lstStyle/>
        <a:p>
          <a:endParaRPr lang="fr-FR"/>
        </a:p>
      </dgm:t>
    </dgm:pt>
    <dgm:pt modelId="{8BE64E0E-EE71-487F-9814-B1F4726AC312}" type="sibTrans" cxnId="{388759F3-7259-46A3-9107-2175F12125BB}">
      <dgm:prSet/>
      <dgm:spPr/>
      <dgm:t>
        <a:bodyPr/>
        <a:lstStyle/>
        <a:p>
          <a:endParaRPr lang="fr-FR"/>
        </a:p>
      </dgm:t>
    </dgm:pt>
    <dgm:pt modelId="{8B0FFE58-3F52-46CC-B80D-39143C2CAE98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Bouton d’arrêt </a:t>
          </a:r>
          <a:r>
            <a:rPr lang="fr-FR" b="1" dirty="0">
              <a:solidFill>
                <a:schemeClr val="bg1"/>
              </a:solidFill>
            </a:rPr>
            <a:t>d’urgence</a:t>
          </a:r>
        </a:p>
      </dgm:t>
    </dgm:pt>
    <dgm:pt modelId="{3661CDC0-B778-4D60-81BD-CCBA875D0E8F}" type="parTrans" cxnId="{9F781628-8001-4250-8C17-D85832F04260}">
      <dgm:prSet/>
      <dgm:spPr/>
      <dgm:t>
        <a:bodyPr/>
        <a:lstStyle/>
        <a:p>
          <a:endParaRPr lang="fr-FR"/>
        </a:p>
      </dgm:t>
    </dgm:pt>
    <dgm:pt modelId="{65AA7E2C-3496-4E21-96C3-FC9A6A338189}" type="sibTrans" cxnId="{9F781628-8001-4250-8C17-D85832F04260}">
      <dgm:prSet/>
      <dgm:spPr/>
      <dgm:t>
        <a:bodyPr/>
        <a:lstStyle/>
        <a:p>
          <a:endParaRPr lang="fr-FR"/>
        </a:p>
      </dgm:t>
    </dgm:pt>
    <dgm:pt modelId="{183049A0-0457-4A39-A66A-D9CAA4ED2236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Prise en compte de son </a:t>
          </a:r>
          <a:r>
            <a:rPr lang="fr-FR" b="1" dirty="0">
              <a:solidFill>
                <a:schemeClr val="bg1"/>
              </a:solidFill>
            </a:rPr>
            <a:t>environnement</a:t>
          </a:r>
          <a:r>
            <a:rPr lang="fr-FR" dirty="0">
              <a:solidFill>
                <a:schemeClr val="bg1"/>
              </a:solidFill>
            </a:rPr>
            <a:t> </a:t>
          </a:r>
        </a:p>
      </dgm:t>
    </dgm:pt>
    <dgm:pt modelId="{68022C87-E863-4FF6-B57F-03591BF8AAB4}" type="parTrans" cxnId="{0D31BF3B-0CB2-4046-8739-8C925C09B30F}">
      <dgm:prSet/>
      <dgm:spPr/>
      <dgm:t>
        <a:bodyPr/>
        <a:lstStyle/>
        <a:p>
          <a:endParaRPr lang="fr-FR"/>
        </a:p>
      </dgm:t>
    </dgm:pt>
    <dgm:pt modelId="{6612B1DE-CC99-4068-8369-D9EBAADE2F48}" type="sibTrans" cxnId="{0D31BF3B-0CB2-4046-8739-8C925C09B30F}">
      <dgm:prSet/>
      <dgm:spPr/>
      <dgm:t>
        <a:bodyPr/>
        <a:lstStyle/>
        <a:p>
          <a:endParaRPr lang="fr-FR"/>
        </a:p>
      </dgm:t>
    </dgm:pt>
    <dgm:pt modelId="{05DE5294-1BE3-416F-AE11-FDF471D317C0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dirty="0">
              <a:solidFill>
                <a:schemeClr val="bg1"/>
              </a:solidFill>
            </a:rPr>
            <a:t>Déplacement </a:t>
          </a:r>
          <a:r>
            <a:rPr lang="fr-FR" b="1" dirty="0">
              <a:solidFill>
                <a:schemeClr val="bg1"/>
              </a:solidFill>
            </a:rPr>
            <a:t>autonome</a:t>
          </a:r>
        </a:p>
      </dgm:t>
    </dgm:pt>
    <dgm:pt modelId="{67325AFF-33D9-4EBE-A857-DFDCE6B0130A}" type="parTrans" cxnId="{DF317426-A261-4D7F-81BA-4A13F49F8441}">
      <dgm:prSet/>
      <dgm:spPr/>
      <dgm:t>
        <a:bodyPr/>
        <a:lstStyle/>
        <a:p>
          <a:endParaRPr lang="fr-FR"/>
        </a:p>
      </dgm:t>
    </dgm:pt>
    <dgm:pt modelId="{A56CFBC0-D9D4-45CF-BA8E-81F23DE546BC}" type="sibTrans" cxnId="{DF317426-A261-4D7F-81BA-4A13F49F8441}">
      <dgm:prSet/>
      <dgm:spPr/>
      <dgm:t>
        <a:bodyPr/>
        <a:lstStyle/>
        <a:p>
          <a:endParaRPr lang="fr-FR"/>
        </a:p>
      </dgm:t>
    </dgm:pt>
    <dgm:pt modelId="{B4E70B68-4805-4784-B0BC-6D6C1DBBBB6D}">
      <dgm:prSet/>
      <dgm:spPr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</dgm:spPr>
      <dgm:t>
        <a:bodyPr/>
        <a:lstStyle/>
        <a:p>
          <a:r>
            <a:rPr lang="fr-FR" b="1" dirty="0">
              <a:solidFill>
                <a:schemeClr val="bg2">
                  <a:lumMod val="25000"/>
                </a:schemeClr>
              </a:solidFill>
            </a:rPr>
            <a:t>Nos exigences</a:t>
          </a:r>
          <a:r>
            <a:rPr lang="fr-FR" dirty="0">
              <a:solidFill>
                <a:schemeClr val="bg2">
                  <a:lumMod val="25000"/>
                </a:schemeClr>
              </a:solidFill>
            </a:rPr>
            <a:t> </a:t>
          </a:r>
        </a:p>
      </dgm:t>
    </dgm:pt>
    <dgm:pt modelId="{ECE7AFD2-178E-45B8-8179-60133DD55A9B}" type="parTrans" cxnId="{9DC515DC-6A65-4605-8389-E63EA030C331}">
      <dgm:prSet/>
      <dgm:spPr/>
      <dgm:t>
        <a:bodyPr/>
        <a:lstStyle/>
        <a:p>
          <a:endParaRPr lang="fr-FR"/>
        </a:p>
      </dgm:t>
    </dgm:pt>
    <dgm:pt modelId="{EC7F7821-451C-4CEE-AEE8-D31FBC35A5FA}" type="sibTrans" cxnId="{9DC515DC-6A65-4605-8389-E63EA030C331}">
      <dgm:prSet/>
      <dgm:spPr/>
      <dgm:t>
        <a:bodyPr/>
        <a:lstStyle/>
        <a:p>
          <a:endParaRPr lang="fr-FR"/>
        </a:p>
      </dgm:t>
    </dgm:pt>
    <dgm:pt modelId="{BD70F116-4136-41D9-8C65-F16E38B41439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b="1" dirty="0">
              <a:solidFill>
                <a:schemeClr val="bg1"/>
              </a:solidFill>
            </a:rPr>
            <a:t>Asservissement</a:t>
          </a:r>
          <a:r>
            <a:rPr lang="fr-FR" dirty="0">
              <a:solidFill>
                <a:schemeClr val="bg1"/>
              </a:solidFill>
            </a:rPr>
            <a:t> en vitesse (puis position)</a:t>
          </a:r>
        </a:p>
      </dgm:t>
    </dgm:pt>
    <dgm:pt modelId="{631C7EA0-2400-4AC2-8AB9-846B558B2E2E}" type="parTrans" cxnId="{DF0EF56E-5465-4ED7-B9A6-6B19D0888BD5}">
      <dgm:prSet/>
      <dgm:spPr/>
      <dgm:t>
        <a:bodyPr/>
        <a:lstStyle/>
        <a:p>
          <a:endParaRPr lang="fr-FR"/>
        </a:p>
      </dgm:t>
    </dgm:pt>
    <dgm:pt modelId="{261AF129-2C92-4E3D-9E53-8E15A38F7994}" type="sibTrans" cxnId="{DF0EF56E-5465-4ED7-B9A6-6B19D0888BD5}">
      <dgm:prSet/>
      <dgm:spPr/>
      <dgm:t>
        <a:bodyPr/>
        <a:lstStyle/>
        <a:p>
          <a:endParaRPr lang="fr-FR"/>
        </a:p>
      </dgm:t>
    </dgm:pt>
    <dgm:pt modelId="{353624F7-1C4C-465B-B3CA-52D86D1B5B6A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 b="1" dirty="0">
              <a:solidFill>
                <a:schemeClr val="bg1"/>
              </a:solidFill>
            </a:rPr>
            <a:t>Réutilisabilité</a:t>
          </a:r>
        </a:p>
      </dgm:t>
    </dgm:pt>
    <dgm:pt modelId="{E038731F-E142-42DC-85A0-9D7DD089940A}" type="parTrans" cxnId="{BE06241A-2ED3-429C-B984-D06B19EA63CD}">
      <dgm:prSet/>
      <dgm:spPr/>
      <dgm:t>
        <a:bodyPr/>
        <a:lstStyle/>
        <a:p>
          <a:endParaRPr lang="fr-FR"/>
        </a:p>
      </dgm:t>
    </dgm:pt>
    <dgm:pt modelId="{84ECE3D2-D449-4BCD-9C0F-1A556F1A35B3}" type="sibTrans" cxnId="{BE06241A-2ED3-429C-B984-D06B19EA63CD}">
      <dgm:prSet/>
      <dgm:spPr/>
      <dgm:t>
        <a:bodyPr/>
        <a:lstStyle/>
        <a:p>
          <a:endParaRPr lang="fr-FR"/>
        </a:p>
      </dgm:t>
    </dgm:pt>
    <dgm:pt modelId="{6302A09C-169B-4AF1-AF5B-B7B45C0D1C2E}">
      <dgm:prSet/>
      <dgm:spPr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gm:spPr>
      <dgm:t>
        <a:bodyPr/>
        <a:lstStyle/>
        <a:p>
          <a:r>
            <a:rPr lang="fr-FR">
              <a:solidFill>
                <a:schemeClr val="bg1"/>
              </a:solidFill>
            </a:rPr>
            <a:t>Prise en main </a:t>
          </a:r>
          <a:r>
            <a:rPr lang="fr-FR" b="1">
              <a:solidFill>
                <a:schemeClr val="bg1"/>
              </a:solidFill>
            </a:rPr>
            <a:t>facile</a:t>
          </a:r>
          <a:r>
            <a:rPr lang="fr-FR">
              <a:solidFill>
                <a:schemeClr val="bg1"/>
              </a:solidFill>
            </a:rPr>
            <a:t> </a:t>
          </a:r>
          <a:endParaRPr lang="fr-FR" b="1" dirty="0">
            <a:solidFill>
              <a:schemeClr val="bg1"/>
            </a:solidFill>
          </a:endParaRPr>
        </a:p>
      </dgm:t>
    </dgm:pt>
    <dgm:pt modelId="{F1870B24-2B97-48EB-8C79-7B04EC5537F5}" type="parTrans" cxnId="{B10EC3EB-4324-4603-8901-A3E333766B99}">
      <dgm:prSet/>
      <dgm:spPr/>
      <dgm:t>
        <a:bodyPr/>
        <a:lstStyle/>
        <a:p>
          <a:endParaRPr lang="fr-FR"/>
        </a:p>
      </dgm:t>
    </dgm:pt>
    <dgm:pt modelId="{05798EF2-BCA1-4EB6-9713-83584708DC2F}" type="sibTrans" cxnId="{B10EC3EB-4324-4603-8901-A3E333766B99}">
      <dgm:prSet/>
      <dgm:spPr/>
      <dgm:t>
        <a:bodyPr/>
        <a:lstStyle/>
        <a:p>
          <a:endParaRPr lang="fr-FR"/>
        </a:p>
      </dgm:t>
    </dgm:pt>
    <dgm:pt modelId="{B8CF5632-58DB-4885-A51B-54B4A3A4BBEB}" type="pres">
      <dgm:prSet presAssocID="{6F3013CF-8590-4BCC-8915-BF9E1CBEA06E}" presName="theList" presStyleCnt="0">
        <dgm:presLayoutVars>
          <dgm:dir/>
          <dgm:animLvl val="lvl"/>
          <dgm:resizeHandles val="exact"/>
        </dgm:presLayoutVars>
      </dgm:prSet>
      <dgm:spPr/>
    </dgm:pt>
    <dgm:pt modelId="{6CF346E3-D629-4718-8302-F42E08B7CCE3}" type="pres">
      <dgm:prSet presAssocID="{BDB19D66-DDB0-42A5-A6B7-0069D8D9955F}" presName="compNode" presStyleCnt="0"/>
      <dgm:spPr/>
    </dgm:pt>
    <dgm:pt modelId="{DC5E624B-DF68-4966-A524-610344EE74C1}" type="pres">
      <dgm:prSet presAssocID="{BDB19D66-DDB0-42A5-A6B7-0069D8D9955F}" presName="aNode" presStyleLbl="bgShp" presStyleIdx="0" presStyleCnt="2"/>
      <dgm:spPr/>
    </dgm:pt>
    <dgm:pt modelId="{54C690C8-0AE1-4BD6-8DF4-709CECBC7999}" type="pres">
      <dgm:prSet presAssocID="{BDB19D66-DDB0-42A5-A6B7-0069D8D9955F}" presName="textNode" presStyleLbl="bgShp" presStyleIdx="0" presStyleCnt="2"/>
      <dgm:spPr/>
    </dgm:pt>
    <dgm:pt modelId="{DA094F8C-C03C-4565-9FF4-D1D70A9AE28B}" type="pres">
      <dgm:prSet presAssocID="{BDB19D66-DDB0-42A5-A6B7-0069D8D9955F}" presName="compChildNode" presStyleCnt="0"/>
      <dgm:spPr/>
    </dgm:pt>
    <dgm:pt modelId="{058CEE2F-5D9A-484D-A145-A17B869A5816}" type="pres">
      <dgm:prSet presAssocID="{BDB19D66-DDB0-42A5-A6B7-0069D8D9955F}" presName="theInnerList" presStyleCnt="0"/>
      <dgm:spPr/>
    </dgm:pt>
    <dgm:pt modelId="{0146F358-1017-4C0A-9E7B-AD3AA2CECF2D}" type="pres">
      <dgm:prSet presAssocID="{8B0FFE58-3F52-46CC-B80D-39143C2CAE98}" presName="childNode" presStyleLbl="node1" presStyleIdx="0" presStyleCnt="6">
        <dgm:presLayoutVars>
          <dgm:bulletEnabled val="1"/>
        </dgm:presLayoutVars>
      </dgm:prSet>
      <dgm:spPr/>
    </dgm:pt>
    <dgm:pt modelId="{B6FC7D25-913C-479F-810F-DDA678C23DE5}" type="pres">
      <dgm:prSet presAssocID="{8B0FFE58-3F52-46CC-B80D-39143C2CAE98}" presName="aSpace2" presStyleCnt="0"/>
      <dgm:spPr/>
    </dgm:pt>
    <dgm:pt modelId="{E95C2BDE-A81B-44DC-B97F-87CFDCFE1BF6}" type="pres">
      <dgm:prSet presAssocID="{183049A0-0457-4A39-A66A-D9CAA4ED2236}" presName="childNode" presStyleLbl="node1" presStyleIdx="1" presStyleCnt="6">
        <dgm:presLayoutVars>
          <dgm:bulletEnabled val="1"/>
        </dgm:presLayoutVars>
      </dgm:prSet>
      <dgm:spPr/>
    </dgm:pt>
    <dgm:pt modelId="{9E91789A-44EA-4B77-9A12-CF6A418D7E3F}" type="pres">
      <dgm:prSet presAssocID="{183049A0-0457-4A39-A66A-D9CAA4ED2236}" presName="aSpace2" presStyleCnt="0"/>
      <dgm:spPr/>
    </dgm:pt>
    <dgm:pt modelId="{7F9076E7-41E0-4B12-8CA5-3DFCFF080203}" type="pres">
      <dgm:prSet presAssocID="{05DE5294-1BE3-416F-AE11-FDF471D317C0}" presName="childNode" presStyleLbl="node1" presStyleIdx="2" presStyleCnt="6">
        <dgm:presLayoutVars>
          <dgm:bulletEnabled val="1"/>
        </dgm:presLayoutVars>
      </dgm:prSet>
      <dgm:spPr/>
    </dgm:pt>
    <dgm:pt modelId="{B542B6F1-7E6B-433B-B4D9-647CA96B2064}" type="pres">
      <dgm:prSet presAssocID="{BDB19D66-DDB0-42A5-A6B7-0069D8D9955F}" presName="aSpace" presStyleCnt="0"/>
      <dgm:spPr/>
    </dgm:pt>
    <dgm:pt modelId="{AB61B71F-BF0C-47E7-ABF6-27B33AB49877}" type="pres">
      <dgm:prSet presAssocID="{B4E70B68-4805-4784-B0BC-6D6C1DBBBB6D}" presName="compNode" presStyleCnt="0"/>
      <dgm:spPr/>
    </dgm:pt>
    <dgm:pt modelId="{DDAB06AF-9E32-41BC-A99C-411D85E02D3E}" type="pres">
      <dgm:prSet presAssocID="{B4E70B68-4805-4784-B0BC-6D6C1DBBBB6D}" presName="aNode" presStyleLbl="bgShp" presStyleIdx="1" presStyleCnt="2"/>
      <dgm:spPr/>
    </dgm:pt>
    <dgm:pt modelId="{FF650719-7D11-4254-A207-9D95994E253B}" type="pres">
      <dgm:prSet presAssocID="{B4E70B68-4805-4784-B0BC-6D6C1DBBBB6D}" presName="textNode" presStyleLbl="bgShp" presStyleIdx="1" presStyleCnt="2"/>
      <dgm:spPr/>
    </dgm:pt>
    <dgm:pt modelId="{D838B98E-6CF3-4B17-8EA7-DAAB4FCE0B1A}" type="pres">
      <dgm:prSet presAssocID="{B4E70B68-4805-4784-B0BC-6D6C1DBBBB6D}" presName="compChildNode" presStyleCnt="0"/>
      <dgm:spPr/>
    </dgm:pt>
    <dgm:pt modelId="{7206F8AE-B567-4D2F-A7D9-F34724C1682E}" type="pres">
      <dgm:prSet presAssocID="{B4E70B68-4805-4784-B0BC-6D6C1DBBBB6D}" presName="theInnerList" presStyleCnt="0"/>
      <dgm:spPr/>
    </dgm:pt>
    <dgm:pt modelId="{8ABE891D-5818-4D70-8FE8-9462CE056036}" type="pres">
      <dgm:prSet presAssocID="{BD70F116-4136-41D9-8C65-F16E38B41439}" presName="childNode" presStyleLbl="node1" presStyleIdx="3" presStyleCnt="6">
        <dgm:presLayoutVars>
          <dgm:bulletEnabled val="1"/>
        </dgm:presLayoutVars>
      </dgm:prSet>
      <dgm:spPr/>
    </dgm:pt>
    <dgm:pt modelId="{E73B4D56-E25C-4117-8B4B-470B862D861D}" type="pres">
      <dgm:prSet presAssocID="{BD70F116-4136-41D9-8C65-F16E38B41439}" presName="aSpace2" presStyleCnt="0"/>
      <dgm:spPr/>
    </dgm:pt>
    <dgm:pt modelId="{81FDADE5-ED60-4F68-BF50-99ADA3F9011D}" type="pres">
      <dgm:prSet presAssocID="{353624F7-1C4C-465B-B3CA-52D86D1B5B6A}" presName="childNode" presStyleLbl="node1" presStyleIdx="4" presStyleCnt="6">
        <dgm:presLayoutVars>
          <dgm:bulletEnabled val="1"/>
        </dgm:presLayoutVars>
      </dgm:prSet>
      <dgm:spPr/>
    </dgm:pt>
    <dgm:pt modelId="{C284BDCF-89FF-41DB-A62D-88BAE39D977E}" type="pres">
      <dgm:prSet presAssocID="{353624F7-1C4C-465B-B3CA-52D86D1B5B6A}" presName="aSpace2" presStyleCnt="0"/>
      <dgm:spPr/>
    </dgm:pt>
    <dgm:pt modelId="{B36BF25B-70A7-4F47-BEE5-EB0BEF412B78}" type="pres">
      <dgm:prSet presAssocID="{6302A09C-169B-4AF1-AF5B-B7B45C0D1C2E}" presName="childNode" presStyleLbl="node1" presStyleIdx="5" presStyleCnt="6">
        <dgm:presLayoutVars>
          <dgm:bulletEnabled val="1"/>
        </dgm:presLayoutVars>
      </dgm:prSet>
      <dgm:spPr/>
    </dgm:pt>
  </dgm:ptLst>
  <dgm:cxnLst>
    <dgm:cxn modelId="{EF96FD10-6398-4BF6-BFFF-3D01E924EA8E}" type="presOf" srcId="{B4E70B68-4805-4784-B0BC-6D6C1DBBBB6D}" destId="{DDAB06AF-9E32-41BC-A99C-411D85E02D3E}" srcOrd="0" destOrd="0" presId="urn:microsoft.com/office/officeart/2005/8/layout/lProcess2"/>
    <dgm:cxn modelId="{B5C8B050-1A85-4E1D-954D-14F813074C9F}" type="presOf" srcId="{BDB19D66-DDB0-42A5-A6B7-0069D8D9955F}" destId="{54C690C8-0AE1-4BD6-8DF4-709CECBC7999}" srcOrd="1" destOrd="0" presId="urn:microsoft.com/office/officeart/2005/8/layout/lProcess2"/>
    <dgm:cxn modelId="{DF317426-A261-4D7F-81BA-4A13F49F8441}" srcId="{BDB19D66-DDB0-42A5-A6B7-0069D8D9955F}" destId="{05DE5294-1BE3-416F-AE11-FDF471D317C0}" srcOrd="2" destOrd="0" parTransId="{67325AFF-33D9-4EBE-A857-DFDCE6B0130A}" sibTransId="{A56CFBC0-D9D4-45CF-BA8E-81F23DE546BC}"/>
    <dgm:cxn modelId="{88DF04E2-7E7A-4110-B5FB-963A66983238}" type="presOf" srcId="{6302A09C-169B-4AF1-AF5B-B7B45C0D1C2E}" destId="{B36BF25B-70A7-4F47-BEE5-EB0BEF412B78}" srcOrd="0" destOrd="0" presId="urn:microsoft.com/office/officeart/2005/8/layout/lProcess2"/>
    <dgm:cxn modelId="{0D31BF3B-0CB2-4046-8739-8C925C09B30F}" srcId="{BDB19D66-DDB0-42A5-A6B7-0069D8D9955F}" destId="{183049A0-0457-4A39-A66A-D9CAA4ED2236}" srcOrd="1" destOrd="0" parTransId="{68022C87-E863-4FF6-B57F-03591BF8AAB4}" sibTransId="{6612B1DE-CC99-4068-8369-D9EBAADE2F48}"/>
    <dgm:cxn modelId="{78310B28-C529-4300-86D2-DDE84D40E093}" type="presOf" srcId="{BDB19D66-DDB0-42A5-A6B7-0069D8D9955F}" destId="{DC5E624B-DF68-4966-A524-610344EE74C1}" srcOrd="0" destOrd="0" presId="urn:microsoft.com/office/officeart/2005/8/layout/lProcess2"/>
    <dgm:cxn modelId="{9DC515DC-6A65-4605-8389-E63EA030C331}" srcId="{6F3013CF-8590-4BCC-8915-BF9E1CBEA06E}" destId="{B4E70B68-4805-4784-B0BC-6D6C1DBBBB6D}" srcOrd="1" destOrd="0" parTransId="{ECE7AFD2-178E-45B8-8179-60133DD55A9B}" sibTransId="{EC7F7821-451C-4CEE-AEE8-D31FBC35A5FA}"/>
    <dgm:cxn modelId="{53FF9E53-B203-4198-8F6B-AD253E7B2C1E}" type="presOf" srcId="{BD70F116-4136-41D9-8C65-F16E38B41439}" destId="{8ABE891D-5818-4D70-8FE8-9462CE056036}" srcOrd="0" destOrd="0" presId="urn:microsoft.com/office/officeart/2005/8/layout/lProcess2"/>
    <dgm:cxn modelId="{11240A8C-B76B-460D-9CA1-3F9B4C54546B}" type="presOf" srcId="{6F3013CF-8590-4BCC-8915-BF9E1CBEA06E}" destId="{B8CF5632-58DB-4885-A51B-54B4A3A4BBEB}" srcOrd="0" destOrd="0" presId="urn:microsoft.com/office/officeart/2005/8/layout/lProcess2"/>
    <dgm:cxn modelId="{B0593A3A-505C-44A7-A4FA-A362ED2C67B0}" type="presOf" srcId="{05DE5294-1BE3-416F-AE11-FDF471D317C0}" destId="{7F9076E7-41E0-4B12-8CA5-3DFCFF080203}" srcOrd="0" destOrd="0" presId="urn:microsoft.com/office/officeart/2005/8/layout/lProcess2"/>
    <dgm:cxn modelId="{B32376A7-4ECF-4760-AD75-CA5D7C5630B8}" type="presOf" srcId="{353624F7-1C4C-465B-B3CA-52D86D1B5B6A}" destId="{81FDADE5-ED60-4F68-BF50-99ADA3F9011D}" srcOrd="0" destOrd="0" presId="urn:microsoft.com/office/officeart/2005/8/layout/lProcess2"/>
    <dgm:cxn modelId="{B10EC3EB-4324-4603-8901-A3E333766B99}" srcId="{B4E70B68-4805-4784-B0BC-6D6C1DBBBB6D}" destId="{6302A09C-169B-4AF1-AF5B-B7B45C0D1C2E}" srcOrd="2" destOrd="0" parTransId="{F1870B24-2B97-48EB-8C79-7B04EC5537F5}" sibTransId="{05798EF2-BCA1-4EB6-9713-83584708DC2F}"/>
    <dgm:cxn modelId="{BE06241A-2ED3-429C-B984-D06B19EA63CD}" srcId="{B4E70B68-4805-4784-B0BC-6D6C1DBBBB6D}" destId="{353624F7-1C4C-465B-B3CA-52D86D1B5B6A}" srcOrd="1" destOrd="0" parTransId="{E038731F-E142-42DC-85A0-9D7DD089940A}" sibTransId="{84ECE3D2-D449-4BCD-9C0F-1A556F1A35B3}"/>
    <dgm:cxn modelId="{DF0EF56E-5465-4ED7-B9A6-6B19D0888BD5}" srcId="{B4E70B68-4805-4784-B0BC-6D6C1DBBBB6D}" destId="{BD70F116-4136-41D9-8C65-F16E38B41439}" srcOrd="0" destOrd="0" parTransId="{631C7EA0-2400-4AC2-8AB9-846B558B2E2E}" sibTransId="{261AF129-2C92-4E3D-9E53-8E15A38F7994}"/>
    <dgm:cxn modelId="{388759F3-7259-46A3-9107-2175F12125BB}" srcId="{6F3013CF-8590-4BCC-8915-BF9E1CBEA06E}" destId="{BDB19D66-DDB0-42A5-A6B7-0069D8D9955F}" srcOrd="0" destOrd="0" parTransId="{F206DF6D-ED82-4D07-8243-14B76E9A6F77}" sibTransId="{8BE64E0E-EE71-487F-9814-B1F4726AC312}"/>
    <dgm:cxn modelId="{B95E5178-5762-4E1B-A645-6D5A6E924C18}" type="presOf" srcId="{8B0FFE58-3F52-46CC-B80D-39143C2CAE98}" destId="{0146F358-1017-4C0A-9E7B-AD3AA2CECF2D}" srcOrd="0" destOrd="0" presId="urn:microsoft.com/office/officeart/2005/8/layout/lProcess2"/>
    <dgm:cxn modelId="{9F781628-8001-4250-8C17-D85832F04260}" srcId="{BDB19D66-DDB0-42A5-A6B7-0069D8D9955F}" destId="{8B0FFE58-3F52-46CC-B80D-39143C2CAE98}" srcOrd="0" destOrd="0" parTransId="{3661CDC0-B778-4D60-81BD-CCBA875D0E8F}" sibTransId="{65AA7E2C-3496-4E21-96C3-FC9A6A338189}"/>
    <dgm:cxn modelId="{47C989AC-4E25-49D6-9F3C-D6FBC0219B28}" type="presOf" srcId="{183049A0-0457-4A39-A66A-D9CAA4ED2236}" destId="{E95C2BDE-A81B-44DC-B97F-87CFDCFE1BF6}" srcOrd="0" destOrd="0" presId="urn:microsoft.com/office/officeart/2005/8/layout/lProcess2"/>
    <dgm:cxn modelId="{0DC77E2E-60D5-4AED-8705-8096F27EDF29}" type="presOf" srcId="{B4E70B68-4805-4784-B0BC-6D6C1DBBBB6D}" destId="{FF650719-7D11-4254-A207-9D95994E253B}" srcOrd="1" destOrd="0" presId="urn:microsoft.com/office/officeart/2005/8/layout/lProcess2"/>
    <dgm:cxn modelId="{1838A9A7-81DE-4362-8AB8-B08C02D42B89}" type="presParOf" srcId="{B8CF5632-58DB-4885-A51B-54B4A3A4BBEB}" destId="{6CF346E3-D629-4718-8302-F42E08B7CCE3}" srcOrd="0" destOrd="0" presId="urn:microsoft.com/office/officeart/2005/8/layout/lProcess2"/>
    <dgm:cxn modelId="{8E26F0A7-DB40-4982-A7DA-7DE38DEADED2}" type="presParOf" srcId="{6CF346E3-D629-4718-8302-F42E08B7CCE3}" destId="{DC5E624B-DF68-4966-A524-610344EE74C1}" srcOrd="0" destOrd="0" presId="urn:microsoft.com/office/officeart/2005/8/layout/lProcess2"/>
    <dgm:cxn modelId="{58BEC2A5-C569-440C-BD26-C73E42778949}" type="presParOf" srcId="{6CF346E3-D629-4718-8302-F42E08B7CCE3}" destId="{54C690C8-0AE1-4BD6-8DF4-709CECBC7999}" srcOrd="1" destOrd="0" presId="urn:microsoft.com/office/officeart/2005/8/layout/lProcess2"/>
    <dgm:cxn modelId="{60698864-3550-4644-88D1-B8C0B0F98785}" type="presParOf" srcId="{6CF346E3-D629-4718-8302-F42E08B7CCE3}" destId="{DA094F8C-C03C-4565-9FF4-D1D70A9AE28B}" srcOrd="2" destOrd="0" presId="urn:microsoft.com/office/officeart/2005/8/layout/lProcess2"/>
    <dgm:cxn modelId="{9197DBF9-8E62-4A73-8828-AD147E250A6A}" type="presParOf" srcId="{DA094F8C-C03C-4565-9FF4-D1D70A9AE28B}" destId="{058CEE2F-5D9A-484D-A145-A17B869A5816}" srcOrd="0" destOrd="0" presId="urn:microsoft.com/office/officeart/2005/8/layout/lProcess2"/>
    <dgm:cxn modelId="{A9DC3998-6FDF-4CA4-8A12-8A6BBADEDF78}" type="presParOf" srcId="{058CEE2F-5D9A-484D-A145-A17B869A5816}" destId="{0146F358-1017-4C0A-9E7B-AD3AA2CECF2D}" srcOrd="0" destOrd="0" presId="urn:microsoft.com/office/officeart/2005/8/layout/lProcess2"/>
    <dgm:cxn modelId="{D671DDA9-C608-4125-9D36-5721A9EBAB02}" type="presParOf" srcId="{058CEE2F-5D9A-484D-A145-A17B869A5816}" destId="{B6FC7D25-913C-479F-810F-DDA678C23DE5}" srcOrd="1" destOrd="0" presId="urn:microsoft.com/office/officeart/2005/8/layout/lProcess2"/>
    <dgm:cxn modelId="{D415DA95-F2EA-4C9E-B3D7-8AAA12136CE0}" type="presParOf" srcId="{058CEE2F-5D9A-484D-A145-A17B869A5816}" destId="{E95C2BDE-A81B-44DC-B97F-87CFDCFE1BF6}" srcOrd="2" destOrd="0" presId="urn:microsoft.com/office/officeart/2005/8/layout/lProcess2"/>
    <dgm:cxn modelId="{ADE1C063-D72F-497C-A49C-9DD935E97FFB}" type="presParOf" srcId="{058CEE2F-5D9A-484D-A145-A17B869A5816}" destId="{9E91789A-44EA-4B77-9A12-CF6A418D7E3F}" srcOrd="3" destOrd="0" presId="urn:microsoft.com/office/officeart/2005/8/layout/lProcess2"/>
    <dgm:cxn modelId="{3DEBAEB7-2D9D-43CA-8437-8E74C0C379ED}" type="presParOf" srcId="{058CEE2F-5D9A-484D-A145-A17B869A5816}" destId="{7F9076E7-41E0-4B12-8CA5-3DFCFF080203}" srcOrd="4" destOrd="0" presId="urn:microsoft.com/office/officeart/2005/8/layout/lProcess2"/>
    <dgm:cxn modelId="{4AA9C5EB-168F-4BD8-B1CD-8235A259500B}" type="presParOf" srcId="{B8CF5632-58DB-4885-A51B-54B4A3A4BBEB}" destId="{B542B6F1-7E6B-433B-B4D9-647CA96B2064}" srcOrd="1" destOrd="0" presId="urn:microsoft.com/office/officeart/2005/8/layout/lProcess2"/>
    <dgm:cxn modelId="{158AB729-FF96-4D0D-BCE9-9F5C5ECE9389}" type="presParOf" srcId="{B8CF5632-58DB-4885-A51B-54B4A3A4BBEB}" destId="{AB61B71F-BF0C-47E7-ABF6-27B33AB49877}" srcOrd="2" destOrd="0" presId="urn:microsoft.com/office/officeart/2005/8/layout/lProcess2"/>
    <dgm:cxn modelId="{53704009-C445-4BBA-BC47-B040ED853159}" type="presParOf" srcId="{AB61B71F-BF0C-47E7-ABF6-27B33AB49877}" destId="{DDAB06AF-9E32-41BC-A99C-411D85E02D3E}" srcOrd="0" destOrd="0" presId="urn:microsoft.com/office/officeart/2005/8/layout/lProcess2"/>
    <dgm:cxn modelId="{42BA7FDA-5351-4CF3-9959-6382E26262C9}" type="presParOf" srcId="{AB61B71F-BF0C-47E7-ABF6-27B33AB49877}" destId="{FF650719-7D11-4254-A207-9D95994E253B}" srcOrd="1" destOrd="0" presId="urn:microsoft.com/office/officeart/2005/8/layout/lProcess2"/>
    <dgm:cxn modelId="{994612A6-6D51-4EF4-93BE-94EDF7C43536}" type="presParOf" srcId="{AB61B71F-BF0C-47E7-ABF6-27B33AB49877}" destId="{D838B98E-6CF3-4B17-8EA7-DAAB4FCE0B1A}" srcOrd="2" destOrd="0" presId="urn:microsoft.com/office/officeart/2005/8/layout/lProcess2"/>
    <dgm:cxn modelId="{3A2FB046-6D95-4A11-8931-D73C2F66ADB8}" type="presParOf" srcId="{D838B98E-6CF3-4B17-8EA7-DAAB4FCE0B1A}" destId="{7206F8AE-B567-4D2F-A7D9-F34724C1682E}" srcOrd="0" destOrd="0" presId="urn:microsoft.com/office/officeart/2005/8/layout/lProcess2"/>
    <dgm:cxn modelId="{A0A8E5DD-1EB8-45FD-A955-62E824ECFA19}" type="presParOf" srcId="{7206F8AE-B567-4D2F-A7D9-F34724C1682E}" destId="{8ABE891D-5818-4D70-8FE8-9462CE056036}" srcOrd="0" destOrd="0" presId="urn:microsoft.com/office/officeart/2005/8/layout/lProcess2"/>
    <dgm:cxn modelId="{AF94B142-66C2-4106-A9EA-F85301D60D7A}" type="presParOf" srcId="{7206F8AE-B567-4D2F-A7D9-F34724C1682E}" destId="{E73B4D56-E25C-4117-8B4B-470B862D861D}" srcOrd="1" destOrd="0" presId="urn:microsoft.com/office/officeart/2005/8/layout/lProcess2"/>
    <dgm:cxn modelId="{46D9803E-B94C-4A85-AC4D-54B33C135D48}" type="presParOf" srcId="{7206F8AE-B567-4D2F-A7D9-F34724C1682E}" destId="{81FDADE5-ED60-4F68-BF50-99ADA3F9011D}" srcOrd="2" destOrd="0" presId="urn:microsoft.com/office/officeart/2005/8/layout/lProcess2"/>
    <dgm:cxn modelId="{FF18DBF1-D7E5-4D72-A3BA-8CB679F8A67E}" type="presParOf" srcId="{7206F8AE-B567-4D2F-A7D9-F34724C1682E}" destId="{C284BDCF-89FF-41DB-A62D-88BAE39D977E}" srcOrd="3" destOrd="0" presId="urn:microsoft.com/office/officeart/2005/8/layout/lProcess2"/>
    <dgm:cxn modelId="{7501009B-7203-4D21-ADA3-F8D31BAADB30}" type="presParOf" srcId="{7206F8AE-B567-4D2F-A7D9-F34724C1682E}" destId="{B36BF25B-70A7-4F47-BEE5-EB0BEF412B78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2BA791F-F54E-4E0C-97E2-1D4AF4DB0FB8}" type="doc">
      <dgm:prSet loTypeId="urn:microsoft.com/office/officeart/2005/8/layout/lProcess3" loCatId="process" qsTypeId="urn:microsoft.com/office/officeart/2005/8/quickstyle/simple2" qsCatId="simple" csTypeId="urn:microsoft.com/office/officeart/2005/8/colors/accent3_1" csCatId="accent3" phldr="1"/>
      <dgm:spPr/>
      <dgm:t>
        <a:bodyPr/>
        <a:lstStyle/>
        <a:p>
          <a:endParaRPr lang="fr-FR"/>
        </a:p>
      </dgm:t>
    </dgm:pt>
    <dgm:pt modelId="{0A723D61-947A-4E7D-94FF-640D4F0E0136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fr-FR" sz="3800" b="1" dirty="0"/>
            <a:t>Durée</a:t>
          </a:r>
          <a:r>
            <a:rPr lang="fr-FR" sz="3800" dirty="0"/>
            <a:t> projet</a:t>
          </a:r>
        </a:p>
      </dgm:t>
    </dgm:pt>
    <dgm:pt modelId="{20D5738A-F311-4CE6-A775-F01A9E275E73}" type="parTrans" cxnId="{C09CEE89-59C2-457C-9021-0C45CE932E78}">
      <dgm:prSet/>
      <dgm:spPr/>
      <dgm:t>
        <a:bodyPr/>
        <a:lstStyle/>
        <a:p>
          <a:endParaRPr lang="fr-FR"/>
        </a:p>
      </dgm:t>
    </dgm:pt>
    <dgm:pt modelId="{6AD24EAC-23ED-487D-9D66-263CEEEBBB9D}" type="sibTrans" cxnId="{C09CEE89-59C2-457C-9021-0C45CE932E78}">
      <dgm:prSet/>
      <dgm:spPr/>
      <dgm:t>
        <a:bodyPr/>
        <a:lstStyle/>
        <a:p>
          <a:endParaRPr lang="fr-FR"/>
        </a:p>
      </dgm:t>
    </dgm:pt>
    <dgm:pt modelId="{7BA7FDEA-6A38-4878-922D-4C68C901B902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ctr"/>
          <a:r>
            <a:rPr lang="fr-FR" dirty="0"/>
            <a:t>1 an </a:t>
          </a:r>
        </a:p>
      </dgm:t>
    </dgm:pt>
    <dgm:pt modelId="{1E479838-8F8F-4637-AA2C-52D09B541096}" type="parTrans" cxnId="{B5218D06-998C-4667-B2E8-DFB1F34A518B}">
      <dgm:prSet/>
      <dgm:spPr/>
      <dgm:t>
        <a:bodyPr/>
        <a:lstStyle/>
        <a:p>
          <a:endParaRPr lang="fr-FR"/>
        </a:p>
      </dgm:t>
    </dgm:pt>
    <dgm:pt modelId="{66B5FBF3-DED7-4613-8C1B-3B3B54741FF9}" type="sibTrans" cxnId="{B5218D06-998C-4667-B2E8-DFB1F34A518B}">
      <dgm:prSet/>
      <dgm:spPr/>
      <dgm:t>
        <a:bodyPr/>
        <a:lstStyle/>
        <a:p>
          <a:endParaRPr lang="fr-FR"/>
        </a:p>
      </dgm:t>
    </dgm:pt>
    <dgm:pt modelId="{CF54F027-2D10-4127-90D0-F0431B103CD2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sz="3800" b="1" dirty="0"/>
            <a:t>Objectif</a:t>
          </a:r>
          <a:r>
            <a:rPr lang="fr-FR" sz="3800" dirty="0"/>
            <a:t> 1</a:t>
          </a:r>
          <a:r>
            <a:rPr lang="fr-FR" sz="2800" dirty="0"/>
            <a:t>er</a:t>
          </a:r>
          <a:r>
            <a:rPr lang="fr-FR" sz="3800" dirty="0"/>
            <a:t> semestre </a:t>
          </a:r>
        </a:p>
      </dgm:t>
    </dgm:pt>
    <dgm:pt modelId="{E8BC5BFE-6DB8-4D82-81D6-DF973090B0D7}" type="parTrans" cxnId="{F0369EB3-759B-4495-A528-72AC04EF3328}">
      <dgm:prSet/>
      <dgm:spPr/>
      <dgm:t>
        <a:bodyPr/>
        <a:lstStyle/>
        <a:p>
          <a:endParaRPr lang="fr-FR"/>
        </a:p>
      </dgm:t>
    </dgm:pt>
    <dgm:pt modelId="{763B8CC4-91C3-41D2-B772-2E139B77B0E1}" type="sibTrans" cxnId="{F0369EB3-759B-4495-A528-72AC04EF3328}">
      <dgm:prSet/>
      <dgm:spPr/>
      <dgm:t>
        <a:bodyPr/>
        <a:lstStyle/>
        <a:p>
          <a:endParaRPr lang="fr-FR"/>
        </a:p>
      </dgm:t>
    </dgm:pt>
    <dgm:pt modelId="{0C754F75-AE2F-4609-8A5E-774B8103614C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dirty="0"/>
            <a:t>- Base roulante</a:t>
          </a:r>
          <a:br>
            <a:rPr lang="fr-FR" dirty="0"/>
          </a:br>
          <a:r>
            <a:rPr lang="fr-FR" dirty="0"/>
            <a:t>- Début d’asservissement </a:t>
          </a:r>
          <a:br>
            <a:rPr lang="fr-FR" dirty="0"/>
          </a:br>
          <a:r>
            <a:rPr lang="fr-FR" dirty="0"/>
            <a:t>- Conception modules </a:t>
          </a:r>
        </a:p>
      </dgm:t>
    </dgm:pt>
    <dgm:pt modelId="{24F8C5A7-0420-493B-8619-11A3E459385F}" type="parTrans" cxnId="{FCC3AABF-78B8-490C-A4E2-CF9383FC8584}">
      <dgm:prSet/>
      <dgm:spPr/>
      <dgm:t>
        <a:bodyPr/>
        <a:lstStyle/>
        <a:p>
          <a:endParaRPr lang="fr-FR"/>
        </a:p>
      </dgm:t>
    </dgm:pt>
    <dgm:pt modelId="{F2734574-4AA7-4C7C-9A6D-11C0335404D7}" type="sibTrans" cxnId="{FCC3AABF-78B8-490C-A4E2-CF9383FC8584}">
      <dgm:prSet/>
      <dgm:spPr/>
      <dgm:t>
        <a:bodyPr/>
        <a:lstStyle/>
        <a:p>
          <a:endParaRPr lang="fr-FR"/>
        </a:p>
      </dgm:t>
    </dgm:pt>
    <dgm:pt modelId="{2FA23958-9B40-417E-88AC-372A3DF6B027}">
      <dgm:prSet phldrT="[Texte]" custT="1"/>
      <dgm:spPr>
        <a:solidFill>
          <a:schemeClr val="lt1">
            <a:hueOff val="0"/>
            <a:satOff val="0"/>
            <a:lumOff val="0"/>
            <a:alpha val="90000"/>
          </a:schemeClr>
        </a:solidFill>
        <a:ln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</a:ln>
      </dgm:spPr>
      <dgm:t>
        <a:bodyPr/>
        <a:lstStyle/>
        <a:p>
          <a:r>
            <a:rPr lang="fr-FR" sz="3700" b="1" dirty="0"/>
            <a:t>Objectif</a:t>
          </a:r>
          <a:r>
            <a:rPr lang="fr-FR" sz="3700" dirty="0"/>
            <a:t> 2</a:t>
          </a:r>
          <a:r>
            <a:rPr lang="fr-FR" sz="2800" dirty="0"/>
            <a:t>nd</a:t>
          </a:r>
          <a:r>
            <a:rPr lang="fr-FR" sz="3700" dirty="0"/>
            <a:t> semestre </a:t>
          </a:r>
        </a:p>
      </dgm:t>
    </dgm:pt>
    <dgm:pt modelId="{0FA9392D-8C6B-4A5B-AB3A-6AD13B8EFCFC}" type="parTrans" cxnId="{7E550183-08B4-441D-B1F0-054B2AD4B514}">
      <dgm:prSet/>
      <dgm:spPr/>
      <dgm:t>
        <a:bodyPr/>
        <a:lstStyle/>
        <a:p>
          <a:endParaRPr lang="fr-FR"/>
        </a:p>
      </dgm:t>
    </dgm:pt>
    <dgm:pt modelId="{28EB2EAD-3E16-495A-99EF-F69C8221D8F1}" type="sibTrans" cxnId="{7E550183-08B4-441D-B1F0-054B2AD4B514}">
      <dgm:prSet/>
      <dgm:spPr/>
      <dgm:t>
        <a:bodyPr/>
        <a:lstStyle/>
        <a:p>
          <a:endParaRPr lang="fr-FR"/>
        </a:p>
      </dgm:t>
    </dgm:pt>
    <dgm:pt modelId="{84C61793-FC6B-486B-BF18-45D55A883DD3}">
      <dgm:prSet phldrT="[Texte]"/>
      <dgm:spPr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>
          <a:solidFill>
            <a:schemeClr val="accent3">
              <a:hueOff val="0"/>
              <a:satOff val="0"/>
              <a:lumOff val="0"/>
              <a:alpha val="75000"/>
            </a:schemeClr>
          </a:solidFill>
        </a:ln>
      </dgm:spPr>
      <dgm:t>
        <a:bodyPr/>
        <a:lstStyle/>
        <a:p>
          <a:pPr algn="l">
            <a:buFont typeface="Arial" panose="020B0604020202020204" pitchFamily="34" charset="0"/>
            <a:buChar char="•"/>
          </a:pPr>
          <a:r>
            <a:rPr lang="fr-FR" dirty="0"/>
            <a:t>- </a:t>
          </a:r>
          <a:r>
            <a:rPr lang="fr-FR" dirty="0" err="1"/>
            <a:t>Integration</a:t>
          </a:r>
          <a:br>
            <a:rPr lang="fr-FR" dirty="0"/>
          </a:br>
          <a:r>
            <a:rPr lang="fr-FR" dirty="0"/>
            <a:t>- Fin asservissement </a:t>
          </a:r>
          <a:br>
            <a:rPr lang="fr-FR" dirty="0"/>
          </a:br>
          <a:r>
            <a:rPr lang="fr-FR" dirty="0"/>
            <a:t>- IA </a:t>
          </a:r>
        </a:p>
      </dgm:t>
    </dgm:pt>
    <dgm:pt modelId="{B97B65A7-D61A-48DE-96C6-9D5088368FFA}" type="parTrans" cxnId="{2920D25A-C87F-4E94-8BCB-2032D5EAB43A}">
      <dgm:prSet/>
      <dgm:spPr/>
      <dgm:t>
        <a:bodyPr/>
        <a:lstStyle/>
        <a:p>
          <a:endParaRPr lang="fr-FR"/>
        </a:p>
      </dgm:t>
    </dgm:pt>
    <dgm:pt modelId="{0C0AD367-0FAC-4422-AA3A-0951D5AEAF16}" type="sibTrans" cxnId="{2920D25A-C87F-4E94-8BCB-2032D5EAB43A}">
      <dgm:prSet/>
      <dgm:spPr/>
      <dgm:t>
        <a:bodyPr/>
        <a:lstStyle/>
        <a:p>
          <a:endParaRPr lang="fr-FR"/>
        </a:p>
      </dgm:t>
    </dgm:pt>
    <dgm:pt modelId="{D04085D6-022D-4538-988D-9D07217C0221}" type="pres">
      <dgm:prSet presAssocID="{72BA791F-F54E-4E0C-97E2-1D4AF4DB0FB8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55C2E463-E6B8-42E8-AFCB-E8FE2A5B3C73}" type="pres">
      <dgm:prSet presAssocID="{0A723D61-947A-4E7D-94FF-640D4F0E0136}" presName="horFlow" presStyleCnt="0"/>
      <dgm:spPr/>
    </dgm:pt>
    <dgm:pt modelId="{F97B0959-2A9A-4551-9C34-3A6DB23938CF}" type="pres">
      <dgm:prSet presAssocID="{0A723D61-947A-4E7D-94FF-640D4F0E0136}" presName="bigChev" presStyleLbl="node1" presStyleIdx="0" presStyleCnt="3"/>
      <dgm:spPr/>
    </dgm:pt>
    <dgm:pt modelId="{5795202E-70B5-4666-A6E8-9F97AB9C7C14}" type="pres">
      <dgm:prSet presAssocID="{1E479838-8F8F-4637-AA2C-52D09B541096}" presName="parTrans" presStyleCnt="0"/>
      <dgm:spPr/>
    </dgm:pt>
    <dgm:pt modelId="{3D9C18BF-057E-4720-8F46-9A8F38A809B2}" type="pres">
      <dgm:prSet presAssocID="{7BA7FDEA-6A38-4878-922D-4C68C901B902}" presName="node" presStyleLbl="alignAccFollowNode1" presStyleIdx="0" presStyleCnt="3" custScaleX="179391">
        <dgm:presLayoutVars>
          <dgm:bulletEnabled val="1"/>
        </dgm:presLayoutVars>
      </dgm:prSet>
      <dgm:spPr/>
    </dgm:pt>
    <dgm:pt modelId="{D9B79017-2919-4CEE-9D47-E886A1B1167C}" type="pres">
      <dgm:prSet presAssocID="{0A723D61-947A-4E7D-94FF-640D4F0E0136}" presName="vSp" presStyleCnt="0"/>
      <dgm:spPr/>
    </dgm:pt>
    <dgm:pt modelId="{CA759643-C6BD-4437-8FA2-77E8797350D8}" type="pres">
      <dgm:prSet presAssocID="{CF54F027-2D10-4127-90D0-F0431B103CD2}" presName="horFlow" presStyleCnt="0"/>
      <dgm:spPr/>
    </dgm:pt>
    <dgm:pt modelId="{D8092F9A-022A-4E7F-AEC4-52336ABD832A}" type="pres">
      <dgm:prSet presAssocID="{CF54F027-2D10-4127-90D0-F0431B103CD2}" presName="bigChev" presStyleLbl="node1" presStyleIdx="1" presStyleCnt="3"/>
      <dgm:spPr/>
    </dgm:pt>
    <dgm:pt modelId="{CC4638E3-1D3B-46BA-A473-EF79DE1B2531}" type="pres">
      <dgm:prSet presAssocID="{24F8C5A7-0420-493B-8619-11A3E459385F}" presName="parTrans" presStyleCnt="0"/>
      <dgm:spPr/>
    </dgm:pt>
    <dgm:pt modelId="{61C3C331-7230-4EB9-BAE2-0B5211CE23A2}" type="pres">
      <dgm:prSet presAssocID="{0C754F75-AE2F-4609-8A5E-774B8103614C}" presName="node" presStyleLbl="alignAccFollowNode1" presStyleIdx="1" presStyleCnt="3" custScaleX="179391">
        <dgm:presLayoutVars>
          <dgm:bulletEnabled val="1"/>
        </dgm:presLayoutVars>
      </dgm:prSet>
      <dgm:spPr/>
    </dgm:pt>
    <dgm:pt modelId="{AE5CF076-22FC-403F-B08B-E89D7C65ED50}" type="pres">
      <dgm:prSet presAssocID="{CF54F027-2D10-4127-90D0-F0431B103CD2}" presName="vSp" presStyleCnt="0"/>
      <dgm:spPr/>
    </dgm:pt>
    <dgm:pt modelId="{D7820643-65B2-45E0-8246-8AB78175B08D}" type="pres">
      <dgm:prSet presAssocID="{2FA23958-9B40-417E-88AC-372A3DF6B027}" presName="horFlow" presStyleCnt="0"/>
      <dgm:spPr/>
    </dgm:pt>
    <dgm:pt modelId="{01578BAF-BCD6-4C2F-8545-9EC35841B4C6}" type="pres">
      <dgm:prSet presAssocID="{2FA23958-9B40-417E-88AC-372A3DF6B027}" presName="bigChev" presStyleLbl="node1" presStyleIdx="2" presStyleCnt="3"/>
      <dgm:spPr/>
    </dgm:pt>
    <dgm:pt modelId="{11E5BF9E-C135-4975-A969-C761964C9507}" type="pres">
      <dgm:prSet presAssocID="{B97B65A7-D61A-48DE-96C6-9D5088368FFA}" presName="parTrans" presStyleCnt="0"/>
      <dgm:spPr/>
    </dgm:pt>
    <dgm:pt modelId="{C448D67D-E8CF-4074-91CB-91A96AF23812}" type="pres">
      <dgm:prSet presAssocID="{84C61793-FC6B-486B-BF18-45D55A883DD3}" presName="node" presStyleLbl="alignAccFollowNode1" presStyleIdx="2" presStyleCnt="3" custScaleX="179391">
        <dgm:presLayoutVars>
          <dgm:bulletEnabled val="1"/>
        </dgm:presLayoutVars>
      </dgm:prSet>
      <dgm:spPr/>
    </dgm:pt>
  </dgm:ptLst>
  <dgm:cxnLst>
    <dgm:cxn modelId="{AABC873D-F9BA-4BDF-9F15-588C771B56D8}" type="presOf" srcId="{0C754F75-AE2F-4609-8A5E-774B8103614C}" destId="{61C3C331-7230-4EB9-BAE2-0B5211CE23A2}" srcOrd="0" destOrd="0" presId="urn:microsoft.com/office/officeart/2005/8/layout/lProcess3"/>
    <dgm:cxn modelId="{F0369EB3-759B-4495-A528-72AC04EF3328}" srcId="{72BA791F-F54E-4E0C-97E2-1D4AF4DB0FB8}" destId="{CF54F027-2D10-4127-90D0-F0431B103CD2}" srcOrd="1" destOrd="0" parTransId="{E8BC5BFE-6DB8-4D82-81D6-DF973090B0D7}" sibTransId="{763B8CC4-91C3-41D2-B772-2E139B77B0E1}"/>
    <dgm:cxn modelId="{81B6214F-3907-40C6-A039-A09A8DCAFB5C}" type="presOf" srcId="{0A723D61-947A-4E7D-94FF-640D4F0E0136}" destId="{F97B0959-2A9A-4551-9C34-3A6DB23938CF}" srcOrd="0" destOrd="0" presId="urn:microsoft.com/office/officeart/2005/8/layout/lProcess3"/>
    <dgm:cxn modelId="{23BC00BC-8DF1-4DB6-AC7D-1EF7831AE006}" type="presOf" srcId="{CF54F027-2D10-4127-90D0-F0431B103CD2}" destId="{D8092F9A-022A-4E7F-AEC4-52336ABD832A}" srcOrd="0" destOrd="0" presId="urn:microsoft.com/office/officeart/2005/8/layout/lProcess3"/>
    <dgm:cxn modelId="{7E550183-08B4-441D-B1F0-054B2AD4B514}" srcId="{72BA791F-F54E-4E0C-97E2-1D4AF4DB0FB8}" destId="{2FA23958-9B40-417E-88AC-372A3DF6B027}" srcOrd="2" destOrd="0" parTransId="{0FA9392D-8C6B-4A5B-AB3A-6AD13B8EFCFC}" sibTransId="{28EB2EAD-3E16-495A-99EF-F69C8221D8F1}"/>
    <dgm:cxn modelId="{F8A2495A-7F1E-4E9F-AAA4-7D2BB1C29FB4}" type="presOf" srcId="{84C61793-FC6B-486B-BF18-45D55A883DD3}" destId="{C448D67D-E8CF-4074-91CB-91A96AF23812}" srcOrd="0" destOrd="0" presId="urn:microsoft.com/office/officeart/2005/8/layout/lProcess3"/>
    <dgm:cxn modelId="{2920D25A-C87F-4E94-8BCB-2032D5EAB43A}" srcId="{2FA23958-9B40-417E-88AC-372A3DF6B027}" destId="{84C61793-FC6B-486B-BF18-45D55A883DD3}" srcOrd="0" destOrd="0" parTransId="{B97B65A7-D61A-48DE-96C6-9D5088368FFA}" sibTransId="{0C0AD367-0FAC-4422-AA3A-0951D5AEAF16}"/>
    <dgm:cxn modelId="{FCC3AABF-78B8-490C-A4E2-CF9383FC8584}" srcId="{CF54F027-2D10-4127-90D0-F0431B103CD2}" destId="{0C754F75-AE2F-4609-8A5E-774B8103614C}" srcOrd="0" destOrd="0" parTransId="{24F8C5A7-0420-493B-8619-11A3E459385F}" sibTransId="{F2734574-4AA7-4C7C-9A6D-11C0335404D7}"/>
    <dgm:cxn modelId="{A135DA55-00A6-48F1-B471-8547DAB41351}" type="presOf" srcId="{7BA7FDEA-6A38-4878-922D-4C68C901B902}" destId="{3D9C18BF-057E-4720-8F46-9A8F38A809B2}" srcOrd="0" destOrd="0" presId="urn:microsoft.com/office/officeart/2005/8/layout/lProcess3"/>
    <dgm:cxn modelId="{DA12C8D9-68C1-4BBC-8111-45E50F8CF5C0}" type="presOf" srcId="{72BA791F-F54E-4E0C-97E2-1D4AF4DB0FB8}" destId="{D04085D6-022D-4538-988D-9D07217C0221}" srcOrd="0" destOrd="0" presId="urn:microsoft.com/office/officeart/2005/8/layout/lProcess3"/>
    <dgm:cxn modelId="{B13DD42B-0E0A-4714-8A95-32B8F09F9ECE}" type="presOf" srcId="{2FA23958-9B40-417E-88AC-372A3DF6B027}" destId="{01578BAF-BCD6-4C2F-8545-9EC35841B4C6}" srcOrd="0" destOrd="0" presId="urn:microsoft.com/office/officeart/2005/8/layout/lProcess3"/>
    <dgm:cxn modelId="{C09CEE89-59C2-457C-9021-0C45CE932E78}" srcId="{72BA791F-F54E-4E0C-97E2-1D4AF4DB0FB8}" destId="{0A723D61-947A-4E7D-94FF-640D4F0E0136}" srcOrd="0" destOrd="0" parTransId="{20D5738A-F311-4CE6-A775-F01A9E275E73}" sibTransId="{6AD24EAC-23ED-487D-9D66-263CEEEBBB9D}"/>
    <dgm:cxn modelId="{B5218D06-998C-4667-B2E8-DFB1F34A518B}" srcId="{0A723D61-947A-4E7D-94FF-640D4F0E0136}" destId="{7BA7FDEA-6A38-4878-922D-4C68C901B902}" srcOrd="0" destOrd="0" parTransId="{1E479838-8F8F-4637-AA2C-52D09B541096}" sibTransId="{66B5FBF3-DED7-4613-8C1B-3B3B54741FF9}"/>
    <dgm:cxn modelId="{7716FDF0-95E1-4FD8-A31A-2D7C30637E6F}" type="presParOf" srcId="{D04085D6-022D-4538-988D-9D07217C0221}" destId="{55C2E463-E6B8-42E8-AFCB-E8FE2A5B3C73}" srcOrd="0" destOrd="0" presId="urn:microsoft.com/office/officeart/2005/8/layout/lProcess3"/>
    <dgm:cxn modelId="{2A184533-9E1B-48D3-BCD0-EF924B8EDAA0}" type="presParOf" srcId="{55C2E463-E6B8-42E8-AFCB-E8FE2A5B3C73}" destId="{F97B0959-2A9A-4551-9C34-3A6DB23938CF}" srcOrd="0" destOrd="0" presId="urn:microsoft.com/office/officeart/2005/8/layout/lProcess3"/>
    <dgm:cxn modelId="{48F84290-47C1-473A-8E02-477FE6831D45}" type="presParOf" srcId="{55C2E463-E6B8-42E8-AFCB-E8FE2A5B3C73}" destId="{5795202E-70B5-4666-A6E8-9F97AB9C7C14}" srcOrd="1" destOrd="0" presId="urn:microsoft.com/office/officeart/2005/8/layout/lProcess3"/>
    <dgm:cxn modelId="{F1A036BD-59D5-4B13-B8B8-571E103873D7}" type="presParOf" srcId="{55C2E463-E6B8-42E8-AFCB-E8FE2A5B3C73}" destId="{3D9C18BF-057E-4720-8F46-9A8F38A809B2}" srcOrd="2" destOrd="0" presId="urn:microsoft.com/office/officeart/2005/8/layout/lProcess3"/>
    <dgm:cxn modelId="{C08B790F-A6F3-4DC6-8878-EE1722924835}" type="presParOf" srcId="{D04085D6-022D-4538-988D-9D07217C0221}" destId="{D9B79017-2919-4CEE-9D47-E886A1B1167C}" srcOrd="1" destOrd="0" presId="urn:microsoft.com/office/officeart/2005/8/layout/lProcess3"/>
    <dgm:cxn modelId="{869C0BAF-2914-4C7C-90C0-05136D47335E}" type="presParOf" srcId="{D04085D6-022D-4538-988D-9D07217C0221}" destId="{CA759643-C6BD-4437-8FA2-77E8797350D8}" srcOrd="2" destOrd="0" presId="urn:microsoft.com/office/officeart/2005/8/layout/lProcess3"/>
    <dgm:cxn modelId="{0112D887-C7BB-4B9A-9572-FA945ADA099A}" type="presParOf" srcId="{CA759643-C6BD-4437-8FA2-77E8797350D8}" destId="{D8092F9A-022A-4E7F-AEC4-52336ABD832A}" srcOrd="0" destOrd="0" presId="urn:microsoft.com/office/officeart/2005/8/layout/lProcess3"/>
    <dgm:cxn modelId="{DA7CBEB3-0468-45EE-9C77-43B27C84AAB9}" type="presParOf" srcId="{CA759643-C6BD-4437-8FA2-77E8797350D8}" destId="{CC4638E3-1D3B-46BA-A473-EF79DE1B2531}" srcOrd="1" destOrd="0" presId="urn:microsoft.com/office/officeart/2005/8/layout/lProcess3"/>
    <dgm:cxn modelId="{7014E72A-A377-4992-887E-FE36CF4C97E1}" type="presParOf" srcId="{CA759643-C6BD-4437-8FA2-77E8797350D8}" destId="{61C3C331-7230-4EB9-BAE2-0B5211CE23A2}" srcOrd="2" destOrd="0" presId="urn:microsoft.com/office/officeart/2005/8/layout/lProcess3"/>
    <dgm:cxn modelId="{B64066DA-81F0-4EAA-8F71-EFE02DFD04D9}" type="presParOf" srcId="{D04085D6-022D-4538-988D-9D07217C0221}" destId="{AE5CF076-22FC-403F-B08B-E89D7C65ED50}" srcOrd="3" destOrd="0" presId="urn:microsoft.com/office/officeart/2005/8/layout/lProcess3"/>
    <dgm:cxn modelId="{ADE6A378-0D14-4A58-9929-FE359FB3AB53}" type="presParOf" srcId="{D04085D6-022D-4538-988D-9D07217C0221}" destId="{D7820643-65B2-45E0-8246-8AB78175B08D}" srcOrd="4" destOrd="0" presId="urn:microsoft.com/office/officeart/2005/8/layout/lProcess3"/>
    <dgm:cxn modelId="{F7FF8A2F-FBDA-4DB3-AB9B-C8378B747082}" type="presParOf" srcId="{D7820643-65B2-45E0-8246-8AB78175B08D}" destId="{01578BAF-BCD6-4C2F-8545-9EC35841B4C6}" srcOrd="0" destOrd="0" presId="urn:microsoft.com/office/officeart/2005/8/layout/lProcess3"/>
    <dgm:cxn modelId="{FEC5D32B-95B6-4855-9822-9B18F087A89B}" type="presParOf" srcId="{D7820643-65B2-45E0-8246-8AB78175B08D}" destId="{11E5BF9E-C135-4975-A969-C761964C9507}" srcOrd="1" destOrd="0" presId="urn:microsoft.com/office/officeart/2005/8/layout/lProcess3"/>
    <dgm:cxn modelId="{FDD46A02-048D-477F-AD37-D9DD8A0F0AD7}" type="presParOf" srcId="{D7820643-65B2-45E0-8246-8AB78175B08D}" destId="{C448D67D-E8CF-4074-91CB-91A96AF23812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65FEF15-FF56-4500-B59F-63203FA97250}" type="doc">
      <dgm:prSet loTypeId="urn:microsoft.com/office/officeart/2005/8/layout/hierarchy3" loCatId="hierarchy" qsTypeId="urn:microsoft.com/office/officeart/2005/8/quickstyle/simple3" qsCatId="simple" csTypeId="urn:microsoft.com/office/officeart/2005/8/colors/accent1_5" csCatId="accent1" phldr="1"/>
      <dgm:spPr/>
      <dgm:t>
        <a:bodyPr/>
        <a:lstStyle/>
        <a:p>
          <a:endParaRPr lang="fr-FR"/>
        </a:p>
      </dgm:t>
    </dgm:pt>
    <dgm:pt modelId="{392682F0-7B42-4BB8-866E-588B728E4604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IA</a:t>
          </a:r>
        </a:p>
      </dgm:t>
    </dgm:pt>
    <dgm:pt modelId="{88B7A06E-7A22-4B7A-86C5-B9407447064C}" type="parTrans" cxnId="{A59A03A8-59CE-43C4-9567-60CDD74E0C98}">
      <dgm:prSet/>
      <dgm:spPr/>
      <dgm:t>
        <a:bodyPr/>
        <a:lstStyle/>
        <a:p>
          <a:endParaRPr lang="fr-FR"/>
        </a:p>
      </dgm:t>
    </dgm:pt>
    <dgm:pt modelId="{5F45F875-EC34-4C88-B595-61E0F1B8106A}" type="sibTrans" cxnId="{A59A03A8-59CE-43C4-9567-60CDD74E0C98}">
      <dgm:prSet/>
      <dgm:spPr/>
      <dgm:t>
        <a:bodyPr/>
        <a:lstStyle/>
        <a:p>
          <a:endParaRPr lang="fr-FR"/>
        </a:p>
      </dgm:t>
    </dgm:pt>
    <dgm:pt modelId="{0F0E993D-D14F-4705-B337-30B16438D5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Ecran</a:t>
          </a:r>
        </a:p>
      </dgm:t>
    </dgm:pt>
    <dgm:pt modelId="{F27D7078-A350-49C8-B751-8975C8A7670B}" type="parTrans" cxnId="{D5B2BD7A-37D9-4280-9D79-7500282DBF0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225A3BEB-FB79-4628-A536-4922D8843D47}" type="sibTrans" cxnId="{D5B2BD7A-37D9-4280-9D79-7500282DBF0A}">
      <dgm:prSet/>
      <dgm:spPr/>
      <dgm:t>
        <a:bodyPr/>
        <a:lstStyle/>
        <a:p>
          <a:endParaRPr lang="fr-FR"/>
        </a:p>
      </dgm:t>
    </dgm:pt>
    <dgm:pt modelId="{11BD783D-D8DC-41A4-8F54-7BA8030402F9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Commu-nication</a:t>
          </a:r>
          <a:endParaRPr lang="fr-FR" dirty="0"/>
        </a:p>
      </dgm:t>
    </dgm:pt>
    <dgm:pt modelId="{4E948D68-5CBB-4A82-9AEA-136F51216439}" type="parTrans" cxnId="{FBE8D1DC-6951-4D44-A42F-59A12CD4D9FB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AB119717-E47A-4BF5-B107-23DFBEE696B7}" type="sibTrans" cxnId="{FBE8D1DC-6951-4D44-A42F-59A12CD4D9FB}">
      <dgm:prSet/>
      <dgm:spPr/>
      <dgm:t>
        <a:bodyPr/>
        <a:lstStyle/>
        <a:p>
          <a:endParaRPr lang="fr-FR"/>
        </a:p>
      </dgm:t>
    </dgm:pt>
    <dgm:pt modelId="{64253702-A05C-4A84-ABE7-05B4A4F358A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Capteurs</a:t>
          </a:r>
        </a:p>
      </dgm:t>
    </dgm:pt>
    <dgm:pt modelId="{008D1BA8-DAB3-461B-8DEC-896AECC227A2}" type="parTrans" cxnId="{EC8F3B4E-E8B6-4571-9E89-C6F71312926C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E7D41B42-96F1-4305-B8DD-AE08FC70DABD}" type="sibTrans" cxnId="{EC8F3B4E-E8B6-4571-9E89-C6F71312926C}">
      <dgm:prSet/>
      <dgm:spPr/>
      <dgm:t>
        <a:bodyPr/>
        <a:lstStyle/>
        <a:p>
          <a:endParaRPr lang="fr-FR"/>
        </a:p>
      </dgm:t>
    </dgm:pt>
    <dgm:pt modelId="{01FB2DA8-415A-42E6-8A3D-D2CD42F9F4D7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Asservissement</a:t>
          </a:r>
        </a:p>
      </dgm:t>
    </dgm:pt>
    <dgm:pt modelId="{A5D39033-6D2A-4FFB-A771-4E1140AD84CE}" type="parTrans" cxnId="{A8FC2D0D-92CE-4AFB-BD2A-87F5C37F4721}">
      <dgm:prSet/>
      <dgm:spPr/>
      <dgm:t>
        <a:bodyPr/>
        <a:lstStyle/>
        <a:p>
          <a:endParaRPr lang="fr-FR"/>
        </a:p>
      </dgm:t>
    </dgm:pt>
    <dgm:pt modelId="{61C0FE10-73DB-4AAE-9876-71F75F79DD3E}" type="sibTrans" cxnId="{A8FC2D0D-92CE-4AFB-BD2A-87F5C37F4721}">
      <dgm:prSet/>
      <dgm:spPr/>
      <dgm:t>
        <a:bodyPr/>
        <a:lstStyle/>
        <a:p>
          <a:endParaRPr lang="fr-FR"/>
        </a:p>
      </dgm:t>
    </dgm:pt>
    <dgm:pt modelId="{6FF6B8BC-67DA-41BC-91EE-39711CD7C8C6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Vitesse</a:t>
          </a:r>
        </a:p>
      </dgm:t>
    </dgm:pt>
    <dgm:pt modelId="{03C29A4A-13B8-41FE-ABD7-C16D8E6E0F9C}" type="parTrans" cxnId="{B31B1EA8-054A-4F6A-875E-4DBDE66531E3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DC0EDB8A-0CD1-49E0-B8F4-D76422925C53}" type="sibTrans" cxnId="{B31B1EA8-054A-4F6A-875E-4DBDE66531E3}">
      <dgm:prSet/>
      <dgm:spPr/>
      <dgm:t>
        <a:bodyPr/>
        <a:lstStyle/>
        <a:p>
          <a:endParaRPr lang="fr-FR"/>
        </a:p>
      </dgm:t>
    </dgm:pt>
    <dgm:pt modelId="{8BCFEFF2-A103-4081-BDB2-0FD97CC85DA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Position</a:t>
          </a:r>
        </a:p>
      </dgm:t>
    </dgm:pt>
    <dgm:pt modelId="{144DE0EF-89A9-4795-BB1D-F11015467CC9}" type="parTrans" cxnId="{495504FE-619A-4757-AC87-11CA99E239C1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690EFE01-C67C-4887-ACD8-5B63003513E7}" type="sibTrans" cxnId="{495504FE-619A-4757-AC87-11CA99E239C1}">
      <dgm:prSet/>
      <dgm:spPr/>
      <dgm:t>
        <a:bodyPr/>
        <a:lstStyle/>
        <a:p>
          <a:endParaRPr lang="fr-FR"/>
        </a:p>
      </dgm:t>
    </dgm:pt>
    <dgm:pt modelId="{EBFDF591-4245-4FC5-B072-7C4FF3E05603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Drivers Moteurs</a:t>
          </a:r>
        </a:p>
      </dgm:t>
    </dgm:pt>
    <dgm:pt modelId="{BA6B315F-72C0-44E3-8B6E-78F2DD3B6F3A}" type="parTrans" cxnId="{68AF14E5-62D2-4566-BD76-F6F597472E7A}">
      <dgm:prSet/>
      <dgm:spPr>
        <a:ln>
          <a:solidFill>
            <a:srgbClr val="204484"/>
          </a:solidFill>
        </a:ln>
      </dgm:spPr>
      <dgm:t>
        <a:bodyPr/>
        <a:lstStyle/>
        <a:p>
          <a:endParaRPr lang="fr-FR"/>
        </a:p>
      </dgm:t>
    </dgm:pt>
    <dgm:pt modelId="{1C2A9DED-A07C-4CDE-BF4E-9DD25F5E3AE5}" type="sibTrans" cxnId="{68AF14E5-62D2-4566-BD76-F6F597472E7A}">
      <dgm:prSet/>
      <dgm:spPr/>
      <dgm:t>
        <a:bodyPr/>
        <a:lstStyle/>
        <a:p>
          <a:endParaRPr lang="fr-FR"/>
        </a:p>
      </dgm:t>
    </dgm:pt>
    <dgm:pt modelId="{A4EBC573-BB10-4762-81B2-BBC2DDB204E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Pince</a:t>
          </a:r>
        </a:p>
      </dgm:t>
    </dgm:pt>
    <dgm:pt modelId="{F81CAAEC-C0DD-4951-8DDA-11F5BF1FA256}" type="parTrans" cxnId="{0BF7768A-F7C9-4B39-8D90-D06BE2A40B7B}">
      <dgm:prSet/>
      <dgm:spPr/>
      <dgm:t>
        <a:bodyPr/>
        <a:lstStyle/>
        <a:p>
          <a:endParaRPr lang="fr-FR"/>
        </a:p>
      </dgm:t>
    </dgm:pt>
    <dgm:pt modelId="{C3F233B7-268E-448A-AFC9-A846CC3CAA50}" type="sibTrans" cxnId="{0BF7768A-F7C9-4B39-8D90-D06BE2A40B7B}">
      <dgm:prSet/>
      <dgm:spPr/>
      <dgm:t>
        <a:bodyPr/>
        <a:lstStyle/>
        <a:p>
          <a:endParaRPr lang="fr-FR"/>
        </a:p>
      </dgm:t>
    </dgm:pt>
    <dgm:pt modelId="{1C4993C7-555E-4E8A-9604-0421D797847E}">
      <dgm:prSet phldrT="[Texte]"/>
      <dgm:spPr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</dgm:spPr>
      <dgm:t>
        <a:bodyPr/>
        <a:lstStyle/>
        <a:p>
          <a:r>
            <a:rPr lang="fr-FR" dirty="0" err="1"/>
            <a:t>Funny</a:t>
          </a:r>
          <a:r>
            <a:rPr lang="fr-FR" dirty="0"/>
            <a:t> Action</a:t>
          </a:r>
        </a:p>
      </dgm:t>
    </dgm:pt>
    <dgm:pt modelId="{F1A5700B-8758-4BEA-B30D-F10115DEC270}" type="parTrans" cxnId="{1C6B137B-B86C-4C23-A9DB-D4106F5F2DC3}">
      <dgm:prSet/>
      <dgm:spPr/>
      <dgm:t>
        <a:bodyPr/>
        <a:lstStyle/>
        <a:p>
          <a:endParaRPr lang="fr-FR"/>
        </a:p>
      </dgm:t>
    </dgm:pt>
    <dgm:pt modelId="{60210415-B954-40F9-8760-F08770711E6A}" type="sibTrans" cxnId="{1C6B137B-B86C-4C23-A9DB-D4106F5F2DC3}">
      <dgm:prSet/>
      <dgm:spPr/>
      <dgm:t>
        <a:bodyPr/>
        <a:lstStyle/>
        <a:p>
          <a:endParaRPr lang="fr-FR"/>
        </a:p>
      </dgm:t>
    </dgm:pt>
    <dgm:pt modelId="{96B84116-D4A3-4225-A29D-A2EAE5572BD0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Hardware</a:t>
          </a:r>
        </a:p>
      </dgm:t>
    </dgm:pt>
    <dgm:pt modelId="{8BC3DF6F-AC55-4B64-9698-EA7F71FA6419}" type="parTrans" cxnId="{BBFCE83B-D7E8-422A-B677-27CD10A38664}">
      <dgm:prSet/>
      <dgm:spPr/>
      <dgm:t>
        <a:bodyPr/>
        <a:lstStyle/>
        <a:p>
          <a:endParaRPr lang="fr-FR"/>
        </a:p>
      </dgm:t>
    </dgm:pt>
    <dgm:pt modelId="{9BA95C5B-9C1A-458C-84F0-AD272B1BD19A}" type="sibTrans" cxnId="{BBFCE83B-D7E8-422A-B677-27CD10A38664}">
      <dgm:prSet/>
      <dgm:spPr/>
      <dgm:t>
        <a:bodyPr/>
        <a:lstStyle/>
        <a:p>
          <a:endParaRPr lang="fr-FR"/>
        </a:p>
      </dgm:t>
    </dgm:pt>
    <dgm:pt modelId="{AFDEFB0D-3ED7-4159-9A08-28AA2B9C173C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Mécanique</a:t>
          </a:r>
        </a:p>
      </dgm:t>
    </dgm:pt>
    <dgm:pt modelId="{04522966-E032-4935-959E-2DBF71412D47}" type="parTrans" cxnId="{C01D87A6-099F-4125-8076-C2C4E16CD801}">
      <dgm:prSet/>
      <dgm:spPr/>
      <dgm:t>
        <a:bodyPr/>
        <a:lstStyle/>
        <a:p>
          <a:endParaRPr lang="fr-FR"/>
        </a:p>
      </dgm:t>
    </dgm:pt>
    <dgm:pt modelId="{FC694FF9-CD33-4B09-94F2-E9ED158DC54A}" type="sibTrans" cxnId="{C01D87A6-099F-4125-8076-C2C4E16CD801}">
      <dgm:prSet/>
      <dgm:spPr/>
      <dgm:t>
        <a:bodyPr/>
        <a:lstStyle/>
        <a:p>
          <a:endParaRPr lang="fr-FR"/>
        </a:p>
      </dgm:t>
    </dgm:pt>
    <dgm:pt modelId="{723E9CCC-76C6-4C73-AA4E-FB9B0AE08FEF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Software</a:t>
          </a:r>
        </a:p>
      </dgm:t>
    </dgm:pt>
    <dgm:pt modelId="{E45204BB-3A32-4C95-A320-73F25753DA67}" type="parTrans" cxnId="{3F937187-9DA4-4B49-8609-9DBD223DF0E3}">
      <dgm:prSet/>
      <dgm:spPr/>
      <dgm:t>
        <a:bodyPr/>
        <a:lstStyle/>
        <a:p>
          <a:endParaRPr lang="fr-FR"/>
        </a:p>
      </dgm:t>
    </dgm:pt>
    <dgm:pt modelId="{4CECA243-DC3F-4526-B1D3-0CE5C4163814}" type="sibTrans" cxnId="{3F937187-9DA4-4B49-8609-9DBD223DF0E3}">
      <dgm:prSet/>
      <dgm:spPr/>
      <dgm:t>
        <a:bodyPr/>
        <a:lstStyle/>
        <a:p>
          <a:endParaRPr lang="fr-FR"/>
        </a:p>
      </dgm:t>
    </dgm:pt>
    <dgm:pt modelId="{587285A5-331A-4393-B040-787B0D20B0FC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/>
            <a:t>Mécanique</a:t>
          </a:r>
          <a:endParaRPr lang="fr-FR" dirty="0"/>
        </a:p>
      </dgm:t>
    </dgm:pt>
    <dgm:pt modelId="{02DF23CB-13C0-4EBA-9EE5-B9FB818C68F4}" type="parTrans" cxnId="{9E959A2D-C527-4290-B2FF-1E92C25322F9}">
      <dgm:prSet/>
      <dgm:spPr/>
      <dgm:t>
        <a:bodyPr/>
        <a:lstStyle/>
        <a:p>
          <a:endParaRPr lang="fr-FR"/>
        </a:p>
      </dgm:t>
    </dgm:pt>
    <dgm:pt modelId="{21A937B2-5DA3-487D-B454-1443A7D44C2C}" type="sibTrans" cxnId="{9E959A2D-C527-4290-B2FF-1E92C25322F9}">
      <dgm:prSet/>
      <dgm:spPr/>
      <dgm:t>
        <a:bodyPr/>
        <a:lstStyle/>
        <a:p>
          <a:endParaRPr lang="fr-FR"/>
        </a:p>
      </dgm:t>
    </dgm:pt>
    <dgm:pt modelId="{9E4DA719-FC98-4AA8-915E-CBF36440B24D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Hardware</a:t>
          </a:r>
        </a:p>
      </dgm:t>
    </dgm:pt>
    <dgm:pt modelId="{AF2C9229-A827-4E5B-A69B-8835CA626BFC}" type="parTrans" cxnId="{B6C4415B-7E85-40DC-B674-A59BD4FF85F8}">
      <dgm:prSet/>
      <dgm:spPr/>
      <dgm:t>
        <a:bodyPr/>
        <a:lstStyle/>
        <a:p>
          <a:endParaRPr lang="fr-FR"/>
        </a:p>
      </dgm:t>
    </dgm:pt>
    <dgm:pt modelId="{5E524E3C-46C3-4DE2-AD70-5AB0081F0DA0}" type="sibTrans" cxnId="{B6C4415B-7E85-40DC-B674-A59BD4FF85F8}">
      <dgm:prSet/>
      <dgm:spPr/>
      <dgm:t>
        <a:bodyPr/>
        <a:lstStyle/>
        <a:p>
          <a:endParaRPr lang="fr-FR"/>
        </a:p>
      </dgm:t>
    </dgm:pt>
    <dgm:pt modelId="{CBE9CB11-E287-4E15-9D7E-A06DB315684A}">
      <dgm:prSet phldrT="[Texte]"/>
      <dgm:spPr>
        <a:ln>
          <a:solidFill>
            <a:srgbClr val="204484"/>
          </a:solidFill>
        </a:ln>
      </dgm:spPr>
      <dgm:t>
        <a:bodyPr/>
        <a:lstStyle/>
        <a:p>
          <a:r>
            <a:rPr lang="fr-FR" dirty="0"/>
            <a:t>Software</a:t>
          </a:r>
          <a:endParaRPr lang="fr-FR"/>
        </a:p>
      </dgm:t>
    </dgm:pt>
    <dgm:pt modelId="{BD92D564-06BE-4E58-8A6F-D7C06D79DD2D}" type="parTrans" cxnId="{470722AE-5509-44EC-BE13-F4BE3C76E996}">
      <dgm:prSet/>
      <dgm:spPr/>
      <dgm:t>
        <a:bodyPr/>
        <a:lstStyle/>
        <a:p>
          <a:endParaRPr lang="fr-FR"/>
        </a:p>
      </dgm:t>
    </dgm:pt>
    <dgm:pt modelId="{8727D087-0994-4CF3-AFD6-B722D0DF868D}" type="sibTrans" cxnId="{470722AE-5509-44EC-BE13-F4BE3C76E996}">
      <dgm:prSet/>
      <dgm:spPr/>
      <dgm:t>
        <a:bodyPr/>
        <a:lstStyle/>
        <a:p>
          <a:endParaRPr lang="fr-FR"/>
        </a:p>
      </dgm:t>
    </dgm:pt>
    <dgm:pt modelId="{F7815F40-18A7-4D2F-8C4D-DCA08F6DAA94}" type="pres">
      <dgm:prSet presAssocID="{765FEF15-FF56-4500-B59F-63203FA9725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D79ED95A-A77E-44CD-BF80-9B25DCDFD534}" type="pres">
      <dgm:prSet presAssocID="{392682F0-7B42-4BB8-866E-588B728E4604}" presName="root" presStyleCnt="0"/>
      <dgm:spPr/>
    </dgm:pt>
    <dgm:pt modelId="{4BED8D95-9D97-4D9A-9C80-9AE28A1C93E8}" type="pres">
      <dgm:prSet presAssocID="{392682F0-7B42-4BB8-866E-588B728E4604}" presName="rootComposite" presStyleCnt="0"/>
      <dgm:spPr/>
    </dgm:pt>
    <dgm:pt modelId="{93284EE8-6A94-4308-B390-73AAEEE8C997}" type="pres">
      <dgm:prSet presAssocID="{392682F0-7B42-4BB8-866E-588B728E4604}" presName="rootText" presStyleLbl="node1" presStyleIdx="0" presStyleCnt="4"/>
      <dgm:spPr/>
    </dgm:pt>
    <dgm:pt modelId="{00654F2D-FEDA-4BD9-BBEB-1678FE19DAC1}" type="pres">
      <dgm:prSet presAssocID="{392682F0-7B42-4BB8-866E-588B728E4604}" presName="rootConnector" presStyleLbl="node1" presStyleIdx="0" presStyleCnt="4"/>
      <dgm:spPr/>
    </dgm:pt>
    <dgm:pt modelId="{12ED52E4-12DC-4471-9C0D-8073A9BFD6D6}" type="pres">
      <dgm:prSet presAssocID="{392682F0-7B42-4BB8-866E-588B728E4604}" presName="childShape" presStyleCnt="0"/>
      <dgm:spPr/>
    </dgm:pt>
    <dgm:pt modelId="{8A468746-42E5-4BF3-9208-3BA74EA60DCE}" type="pres">
      <dgm:prSet presAssocID="{F27D7078-A350-49C8-B751-8975C8A7670B}" presName="Name13" presStyleLbl="parChTrans1D2" presStyleIdx="0" presStyleCnt="12"/>
      <dgm:spPr/>
    </dgm:pt>
    <dgm:pt modelId="{9FA7ECB4-AC85-4734-8E55-FBFA89AA3B2B}" type="pres">
      <dgm:prSet presAssocID="{0F0E993D-D14F-4705-B337-30B16438D5A6}" presName="childText" presStyleLbl="bgAcc1" presStyleIdx="0" presStyleCnt="12">
        <dgm:presLayoutVars>
          <dgm:bulletEnabled val="1"/>
        </dgm:presLayoutVars>
      </dgm:prSet>
      <dgm:spPr/>
    </dgm:pt>
    <dgm:pt modelId="{3092F279-E475-42A7-98EB-0424B0BE6A58}" type="pres">
      <dgm:prSet presAssocID="{4E948D68-5CBB-4A82-9AEA-136F51216439}" presName="Name13" presStyleLbl="parChTrans1D2" presStyleIdx="1" presStyleCnt="12"/>
      <dgm:spPr/>
    </dgm:pt>
    <dgm:pt modelId="{D273AD66-95BB-4AC4-83FA-74A9642E2537}" type="pres">
      <dgm:prSet presAssocID="{11BD783D-D8DC-41A4-8F54-7BA8030402F9}" presName="childText" presStyleLbl="bgAcc1" presStyleIdx="1" presStyleCnt="12">
        <dgm:presLayoutVars>
          <dgm:bulletEnabled val="1"/>
        </dgm:presLayoutVars>
      </dgm:prSet>
      <dgm:spPr/>
    </dgm:pt>
    <dgm:pt modelId="{AC2E80F3-1ECD-42E9-B49D-B2DB90E332A0}" type="pres">
      <dgm:prSet presAssocID="{008D1BA8-DAB3-461B-8DEC-896AECC227A2}" presName="Name13" presStyleLbl="parChTrans1D2" presStyleIdx="2" presStyleCnt="12"/>
      <dgm:spPr/>
    </dgm:pt>
    <dgm:pt modelId="{44CE102C-6E8E-4749-98CC-A45481C73B6D}" type="pres">
      <dgm:prSet presAssocID="{64253702-A05C-4A84-ABE7-05B4A4F358A6}" presName="childText" presStyleLbl="bgAcc1" presStyleIdx="2" presStyleCnt="12">
        <dgm:presLayoutVars>
          <dgm:bulletEnabled val="1"/>
        </dgm:presLayoutVars>
      </dgm:prSet>
      <dgm:spPr/>
    </dgm:pt>
    <dgm:pt modelId="{C30D53B7-0BBA-4289-A5AC-E32744170D19}" type="pres">
      <dgm:prSet presAssocID="{01FB2DA8-415A-42E6-8A3D-D2CD42F9F4D7}" presName="root" presStyleCnt="0"/>
      <dgm:spPr/>
    </dgm:pt>
    <dgm:pt modelId="{D3EC4163-CE5C-43C4-B630-3F4EC9771AA9}" type="pres">
      <dgm:prSet presAssocID="{01FB2DA8-415A-42E6-8A3D-D2CD42F9F4D7}" presName="rootComposite" presStyleCnt="0"/>
      <dgm:spPr/>
    </dgm:pt>
    <dgm:pt modelId="{5FB575AF-7B02-44D3-BF92-8F79FDADD309}" type="pres">
      <dgm:prSet presAssocID="{01FB2DA8-415A-42E6-8A3D-D2CD42F9F4D7}" presName="rootText" presStyleLbl="node1" presStyleIdx="1" presStyleCnt="4"/>
      <dgm:spPr/>
    </dgm:pt>
    <dgm:pt modelId="{B82DC14D-48A4-4737-817D-8AF479F6A015}" type="pres">
      <dgm:prSet presAssocID="{01FB2DA8-415A-42E6-8A3D-D2CD42F9F4D7}" presName="rootConnector" presStyleLbl="node1" presStyleIdx="1" presStyleCnt="4"/>
      <dgm:spPr/>
    </dgm:pt>
    <dgm:pt modelId="{53C8F4D5-789D-4024-A5B1-65F578613413}" type="pres">
      <dgm:prSet presAssocID="{01FB2DA8-415A-42E6-8A3D-D2CD42F9F4D7}" presName="childShape" presStyleCnt="0"/>
      <dgm:spPr/>
    </dgm:pt>
    <dgm:pt modelId="{F065F9E0-8CB9-42D9-868E-E35A8DE7DF3A}" type="pres">
      <dgm:prSet presAssocID="{03C29A4A-13B8-41FE-ABD7-C16D8E6E0F9C}" presName="Name13" presStyleLbl="parChTrans1D2" presStyleIdx="3" presStyleCnt="12"/>
      <dgm:spPr/>
    </dgm:pt>
    <dgm:pt modelId="{B725F6A0-0150-4073-A77E-A84E79FAFD76}" type="pres">
      <dgm:prSet presAssocID="{6FF6B8BC-67DA-41BC-91EE-39711CD7C8C6}" presName="childText" presStyleLbl="bgAcc1" presStyleIdx="3" presStyleCnt="12">
        <dgm:presLayoutVars>
          <dgm:bulletEnabled val="1"/>
        </dgm:presLayoutVars>
      </dgm:prSet>
      <dgm:spPr/>
    </dgm:pt>
    <dgm:pt modelId="{5B992E79-EF18-48AA-A813-1F36A250CC88}" type="pres">
      <dgm:prSet presAssocID="{144DE0EF-89A9-4795-BB1D-F11015467CC9}" presName="Name13" presStyleLbl="parChTrans1D2" presStyleIdx="4" presStyleCnt="12"/>
      <dgm:spPr/>
    </dgm:pt>
    <dgm:pt modelId="{5C862575-296F-4F35-8778-19B773F3DC34}" type="pres">
      <dgm:prSet presAssocID="{8BCFEFF2-A103-4081-BDB2-0FD97CC85DAD}" presName="childText" presStyleLbl="bgAcc1" presStyleIdx="4" presStyleCnt="12">
        <dgm:presLayoutVars>
          <dgm:bulletEnabled val="1"/>
        </dgm:presLayoutVars>
      </dgm:prSet>
      <dgm:spPr/>
    </dgm:pt>
    <dgm:pt modelId="{F29C73CD-97FB-4E2B-AEDD-6082D3F2B868}" type="pres">
      <dgm:prSet presAssocID="{BA6B315F-72C0-44E3-8B6E-78F2DD3B6F3A}" presName="Name13" presStyleLbl="parChTrans1D2" presStyleIdx="5" presStyleCnt="12"/>
      <dgm:spPr/>
    </dgm:pt>
    <dgm:pt modelId="{8CF9072F-BCB4-4557-9A91-BD8C6E4A6E6D}" type="pres">
      <dgm:prSet presAssocID="{EBFDF591-4245-4FC5-B072-7C4FF3E05603}" presName="childText" presStyleLbl="bgAcc1" presStyleIdx="5" presStyleCnt="12">
        <dgm:presLayoutVars>
          <dgm:bulletEnabled val="1"/>
        </dgm:presLayoutVars>
      </dgm:prSet>
      <dgm:spPr/>
    </dgm:pt>
    <dgm:pt modelId="{91630AC4-E4D3-427C-9038-C69CF2E99A3C}" type="pres">
      <dgm:prSet presAssocID="{A4EBC573-BB10-4762-81B2-BBC2DDB204EE}" presName="root" presStyleCnt="0"/>
      <dgm:spPr/>
    </dgm:pt>
    <dgm:pt modelId="{E6BA123D-01EE-404A-8AF1-B5F371348CB9}" type="pres">
      <dgm:prSet presAssocID="{A4EBC573-BB10-4762-81B2-BBC2DDB204EE}" presName="rootComposite" presStyleCnt="0"/>
      <dgm:spPr/>
    </dgm:pt>
    <dgm:pt modelId="{C1C63933-A02C-4B05-85DA-FF6E39FD8337}" type="pres">
      <dgm:prSet presAssocID="{A4EBC573-BB10-4762-81B2-BBC2DDB204EE}" presName="rootText" presStyleLbl="node1" presStyleIdx="2" presStyleCnt="4"/>
      <dgm:spPr/>
    </dgm:pt>
    <dgm:pt modelId="{B477B20F-5AA4-4785-A43F-ADD638FA53E8}" type="pres">
      <dgm:prSet presAssocID="{A4EBC573-BB10-4762-81B2-BBC2DDB204EE}" presName="rootConnector" presStyleLbl="node1" presStyleIdx="2" presStyleCnt="4"/>
      <dgm:spPr/>
    </dgm:pt>
    <dgm:pt modelId="{150EA304-526C-4B8E-AFD0-4F1B4BE12BCF}" type="pres">
      <dgm:prSet presAssocID="{A4EBC573-BB10-4762-81B2-BBC2DDB204EE}" presName="childShape" presStyleCnt="0"/>
      <dgm:spPr/>
    </dgm:pt>
    <dgm:pt modelId="{EF509238-3C09-4FC3-9411-12880F514D84}" type="pres">
      <dgm:prSet presAssocID="{04522966-E032-4935-959E-2DBF71412D47}" presName="Name13" presStyleLbl="parChTrans1D2" presStyleIdx="6" presStyleCnt="12"/>
      <dgm:spPr/>
    </dgm:pt>
    <dgm:pt modelId="{E08A6451-E443-4BBB-AEB3-1ECD761C517D}" type="pres">
      <dgm:prSet presAssocID="{AFDEFB0D-3ED7-4159-9A08-28AA2B9C173C}" presName="childText" presStyleLbl="bgAcc1" presStyleIdx="6" presStyleCnt="12">
        <dgm:presLayoutVars>
          <dgm:bulletEnabled val="1"/>
        </dgm:presLayoutVars>
      </dgm:prSet>
      <dgm:spPr/>
    </dgm:pt>
    <dgm:pt modelId="{199084CB-894B-4D03-B71B-772E833AD638}" type="pres">
      <dgm:prSet presAssocID="{8BC3DF6F-AC55-4B64-9698-EA7F71FA6419}" presName="Name13" presStyleLbl="parChTrans1D2" presStyleIdx="7" presStyleCnt="12"/>
      <dgm:spPr/>
    </dgm:pt>
    <dgm:pt modelId="{1F8C0ED8-1914-4DDA-AF45-89B1FB112B1C}" type="pres">
      <dgm:prSet presAssocID="{96B84116-D4A3-4225-A29D-A2EAE5572BD0}" presName="childText" presStyleLbl="bgAcc1" presStyleIdx="7" presStyleCnt="12">
        <dgm:presLayoutVars>
          <dgm:bulletEnabled val="1"/>
        </dgm:presLayoutVars>
      </dgm:prSet>
      <dgm:spPr/>
    </dgm:pt>
    <dgm:pt modelId="{F504B7C3-3870-4967-A5FD-3C4B59149F4F}" type="pres">
      <dgm:prSet presAssocID="{E45204BB-3A32-4C95-A320-73F25753DA67}" presName="Name13" presStyleLbl="parChTrans1D2" presStyleIdx="8" presStyleCnt="12"/>
      <dgm:spPr/>
    </dgm:pt>
    <dgm:pt modelId="{9FE965A0-E81B-4979-B8FB-A4D7F8BC2602}" type="pres">
      <dgm:prSet presAssocID="{723E9CCC-76C6-4C73-AA4E-FB9B0AE08FEF}" presName="childText" presStyleLbl="bgAcc1" presStyleIdx="8" presStyleCnt="12">
        <dgm:presLayoutVars>
          <dgm:bulletEnabled val="1"/>
        </dgm:presLayoutVars>
      </dgm:prSet>
      <dgm:spPr/>
    </dgm:pt>
    <dgm:pt modelId="{DAD31650-8EBB-4DBB-96E6-911C1D704F27}" type="pres">
      <dgm:prSet presAssocID="{1C4993C7-555E-4E8A-9604-0421D797847E}" presName="root" presStyleCnt="0"/>
      <dgm:spPr/>
    </dgm:pt>
    <dgm:pt modelId="{4533C0F0-EBDD-4875-8ECB-EDB690ED0B55}" type="pres">
      <dgm:prSet presAssocID="{1C4993C7-555E-4E8A-9604-0421D797847E}" presName="rootComposite" presStyleCnt="0"/>
      <dgm:spPr/>
    </dgm:pt>
    <dgm:pt modelId="{7C9AB863-4ED7-45FC-8405-A5808204C391}" type="pres">
      <dgm:prSet presAssocID="{1C4993C7-555E-4E8A-9604-0421D797847E}" presName="rootText" presStyleLbl="node1" presStyleIdx="3" presStyleCnt="4"/>
      <dgm:spPr/>
    </dgm:pt>
    <dgm:pt modelId="{F983FBAC-8957-43E4-B66D-C9B68C542209}" type="pres">
      <dgm:prSet presAssocID="{1C4993C7-555E-4E8A-9604-0421D797847E}" presName="rootConnector" presStyleLbl="node1" presStyleIdx="3" presStyleCnt="4"/>
      <dgm:spPr/>
    </dgm:pt>
    <dgm:pt modelId="{21895803-68EC-4CFD-8662-2DCE563EB2B9}" type="pres">
      <dgm:prSet presAssocID="{1C4993C7-555E-4E8A-9604-0421D797847E}" presName="childShape" presStyleCnt="0"/>
      <dgm:spPr/>
    </dgm:pt>
    <dgm:pt modelId="{77ED0628-6D53-4C14-9508-D2931CAD2D82}" type="pres">
      <dgm:prSet presAssocID="{02DF23CB-13C0-4EBA-9EE5-B9FB818C68F4}" presName="Name13" presStyleLbl="parChTrans1D2" presStyleIdx="9" presStyleCnt="12"/>
      <dgm:spPr/>
    </dgm:pt>
    <dgm:pt modelId="{79C101A6-51B7-42A0-9954-B9A2F2351C61}" type="pres">
      <dgm:prSet presAssocID="{587285A5-331A-4393-B040-787B0D20B0FC}" presName="childText" presStyleLbl="bgAcc1" presStyleIdx="9" presStyleCnt="12">
        <dgm:presLayoutVars>
          <dgm:bulletEnabled val="1"/>
        </dgm:presLayoutVars>
      </dgm:prSet>
      <dgm:spPr/>
    </dgm:pt>
    <dgm:pt modelId="{FDB71181-9B3C-46B8-9F74-A8D0DC9BF02E}" type="pres">
      <dgm:prSet presAssocID="{AF2C9229-A827-4E5B-A69B-8835CA626BFC}" presName="Name13" presStyleLbl="parChTrans1D2" presStyleIdx="10" presStyleCnt="12"/>
      <dgm:spPr/>
    </dgm:pt>
    <dgm:pt modelId="{3368AD3C-74EB-40FD-82C3-9F7AB1C0D7B2}" type="pres">
      <dgm:prSet presAssocID="{9E4DA719-FC98-4AA8-915E-CBF36440B24D}" presName="childText" presStyleLbl="bgAcc1" presStyleIdx="10" presStyleCnt="12">
        <dgm:presLayoutVars>
          <dgm:bulletEnabled val="1"/>
        </dgm:presLayoutVars>
      </dgm:prSet>
      <dgm:spPr/>
    </dgm:pt>
    <dgm:pt modelId="{4E66CB36-A4C6-45E8-9C58-F08A14E3416C}" type="pres">
      <dgm:prSet presAssocID="{BD92D564-06BE-4E58-8A6F-D7C06D79DD2D}" presName="Name13" presStyleLbl="parChTrans1D2" presStyleIdx="11" presStyleCnt="12"/>
      <dgm:spPr/>
    </dgm:pt>
    <dgm:pt modelId="{63B83A42-7865-43FD-AB70-6D361B52835D}" type="pres">
      <dgm:prSet presAssocID="{CBE9CB11-E287-4E15-9D7E-A06DB315684A}" presName="childText" presStyleLbl="bgAcc1" presStyleIdx="11" presStyleCnt="12">
        <dgm:presLayoutVars>
          <dgm:bulletEnabled val="1"/>
        </dgm:presLayoutVars>
      </dgm:prSet>
      <dgm:spPr/>
    </dgm:pt>
  </dgm:ptLst>
  <dgm:cxnLst>
    <dgm:cxn modelId="{7B643719-F2D3-4985-A98D-433390C6CE81}" type="presOf" srcId="{A4EBC573-BB10-4762-81B2-BBC2DDB204EE}" destId="{C1C63933-A02C-4B05-85DA-FF6E39FD8337}" srcOrd="0" destOrd="0" presId="urn:microsoft.com/office/officeart/2005/8/layout/hierarchy3"/>
    <dgm:cxn modelId="{ECB9B13D-8D44-4099-8932-7AF8972CD628}" type="presOf" srcId="{F27D7078-A350-49C8-B751-8975C8A7670B}" destId="{8A468746-42E5-4BF3-9208-3BA74EA60DCE}" srcOrd="0" destOrd="0" presId="urn:microsoft.com/office/officeart/2005/8/layout/hierarchy3"/>
    <dgm:cxn modelId="{B9423B4B-67A3-4708-A3CF-D2A9CC6E49E8}" type="presOf" srcId="{9E4DA719-FC98-4AA8-915E-CBF36440B24D}" destId="{3368AD3C-74EB-40FD-82C3-9F7AB1C0D7B2}" srcOrd="0" destOrd="0" presId="urn:microsoft.com/office/officeart/2005/8/layout/hierarchy3"/>
    <dgm:cxn modelId="{FBE8D1DC-6951-4D44-A42F-59A12CD4D9FB}" srcId="{392682F0-7B42-4BB8-866E-588B728E4604}" destId="{11BD783D-D8DC-41A4-8F54-7BA8030402F9}" srcOrd="1" destOrd="0" parTransId="{4E948D68-5CBB-4A82-9AEA-136F51216439}" sibTransId="{AB119717-E47A-4BF5-B107-23DFBEE696B7}"/>
    <dgm:cxn modelId="{B31B1EA8-054A-4F6A-875E-4DBDE66531E3}" srcId="{01FB2DA8-415A-42E6-8A3D-D2CD42F9F4D7}" destId="{6FF6B8BC-67DA-41BC-91EE-39711CD7C8C6}" srcOrd="0" destOrd="0" parTransId="{03C29A4A-13B8-41FE-ABD7-C16D8E6E0F9C}" sibTransId="{DC0EDB8A-0CD1-49E0-B8F4-D76422925C53}"/>
    <dgm:cxn modelId="{87395D95-5811-422B-8AE5-AB06FAD19816}" type="presOf" srcId="{765FEF15-FF56-4500-B59F-63203FA97250}" destId="{F7815F40-18A7-4D2F-8C4D-DCA08F6DAA94}" srcOrd="0" destOrd="0" presId="urn:microsoft.com/office/officeart/2005/8/layout/hierarchy3"/>
    <dgm:cxn modelId="{1C6B137B-B86C-4C23-A9DB-D4106F5F2DC3}" srcId="{765FEF15-FF56-4500-B59F-63203FA97250}" destId="{1C4993C7-555E-4E8A-9604-0421D797847E}" srcOrd="3" destOrd="0" parTransId="{F1A5700B-8758-4BEA-B30D-F10115DEC270}" sibTransId="{60210415-B954-40F9-8760-F08770711E6A}"/>
    <dgm:cxn modelId="{038732B1-FD13-42AE-A5A8-FCAEAD4FF00C}" type="presOf" srcId="{144DE0EF-89A9-4795-BB1D-F11015467CC9}" destId="{5B992E79-EF18-48AA-A813-1F36A250CC88}" srcOrd="0" destOrd="0" presId="urn:microsoft.com/office/officeart/2005/8/layout/hierarchy3"/>
    <dgm:cxn modelId="{678D49AA-D02A-4CBD-B064-29F2C88C50F8}" type="presOf" srcId="{CBE9CB11-E287-4E15-9D7E-A06DB315684A}" destId="{63B83A42-7865-43FD-AB70-6D361B52835D}" srcOrd="0" destOrd="0" presId="urn:microsoft.com/office/officeart/2005/8/layout/hierarchy3"/>
    <dgm:cxn modelId="{AFD71A33-1E3B-438C-A1C0-FD9D2E1EFC8F}" type="presOf" srcId="{01FB2DA8-415A-42E6-8A3D-D2CD42F9F4D7}" destId="{5FB575AF-7B02-44D3-BF92-8F79FDADD309}" srcOrd="0" destOrd="0" presId="urn:microsoft.com/office/officeart/2005/8/layout/hierarchy3"/>
    <dgm:cxn modelId="{0BF7768A-F7C9-4B39-8D90-D06BE2A40B7B}" srcId="{765FEF15-FF56-4500-B59F-63203FA97250}" destId="{A4EBC573-BB10-4762-81B2-BBC2DDB204EE}" srcOrd="2" destOrd="0" parTransId="{F81CAAEC-C0DD-4951-8DDA-11F5BF1FA256}" sibTransId="{C3F233B7-268E-448A-AFC9-A846CC3CAA50}"/>
    <dgm:cxn modelId="{1D7805D7-27EE-42BB-BC55-18744D7964CE}" type="presOf" srcId="{EBFDF591-4245-4FC5-B072-7C4FF3E05603}" destId="{8CF9072F-BCB4-4557-9A91-BD8C6E4A6E6D}" srcOrd="0" destOrd="0" presId="urn:microsoft.com/office/officeart/2005/8/layout/hierarchy3"/>
    <dgm:cxn modelId="{9E959A2D-C527-4290-B2FF-1E92C25322F9}" srcId="{1C4993C7-555E-4E8A-9604-0421D797847E}" destId="{587285A5-331A-4393-B040-787B0D20B0FC}" srcOrd="0" destOrd="0" parTransId="{02DF23CB-13C0-4EBA-9EE5-B9FB818C68F4}" sibTransId="{21A937B2-5DA3-487D-B454-1443A7D44C2C}"/>
    <dgm:cxn modelId="{9D915345-61B7-48A4-ABD5-ADCFA2505642}" type="presOf" srcId="{8BC3DF6F-AC55-4B64-9698-EA7F71FA6419}" destId="{199084CB-894B-4D03-B71B-772E833AD638}" srcOrd="0" destOrd="0" presId="urn:microsoft.com/office/officeart/2005/8/layout/hierarchy3"/>
    <dgm:cxn modelId="{DC594672-0185-48A2-B5FD-9DE7AD9B4C49}" type="presOf" srcId="{11BD783D-D8DC-41A4-8F54-7BA8030402F9}" destId="{D273AD66-95BB-4AC4-83FA-74A9642E2537}" srcOrd="0" destOrd="0" presId="urn:microsoft.com/office/officeart/2005/8/layout/hierarchy3"/>
    <dgm:cxn modelId="{495504FE-619A-4757-AC87-11CA99E239C1}" srcId="{01FB2DA8-415A-42E6-8A3D-D2CD42F9F4D7}" destId="{8BCFEFF2-A103-4081-BDB2-0FD97CC85DAD}" srcOrd="1" destOrd="0" parTransId="{144DE0EF-89A9-4795-BB1D-F11015467CC9}" sibTransId="{690EFE01-C67C-4887-ACD8-5B63003513E7}"/>
    <dgm:cxn modelId="{70AC2724-674D-48A3-A095-CAD4BD9EBE66}" type="presOf" srcId="{AFDEFB0D-3ED7-4159-9A08-28AA2B9C173C}" destId="{E08A6451-E443-4BBB-AEB3-1ECD761C517D}" srcOrd="0" destOrd="0" presId="urn:microsoft.com/office/officeart/2005/8/layout/hierarchy3"/>
    <dgm:cxn modelId="{BF00D43C-C5B9-43C3-BF8B-01BC48C6F7A9}" type="presOf" srcId="{1C4993C7-555E-4E8A-9604-0421D797847E}" destId="{F983FBAC-8957-43E4-B66D-C9B68C542209}" srcOrd="1" destOrd="0" presId="urn:microsoft.com/office/officeart/2005/8/layout/hierarchy3"/>
    <dgm:cxn modelId="{60D63F0D-E329-46D0-9B1E-2A3DD76DC13B}" type="presOf" srcId="{4E948D68-5CBB-4A82-9AEA-136F51216439}" destId="{3092F279-E475-42A7-98EB-0424B0BE6A58}" srcOrd="0" destOrd="0" presId="urn:microsoft.com/office/officeart/2005/8/layout/hierarchy3"/>
    <dgm:cxn modelId="{A8FC2D0D-92CE-4AFB-BD2A-87F5C37F4721}" srcId="{765FEF15-FF56-4500-B59F-63203FA97250}" destId="{01FB2DA8-415A-42E6-8A3D-D2CD42F9F4D7}" srcOrd="1" destOrd="0" parTransId="{A5D39033-6D2A-4FFB-A771-4E1140AD84CE}" sibTransId="{61C0FE10-73DB-4AAE-9876-71F75F79DD3E}"/>
    <dgm:cxn modelId="{38099671-D58B-4F0D-92BF-A2B14D34C64F}" type="presOf" srcId="{BD92D564-06BE-4E58-8A6F-D7C06D79DD2D}" destId="{4E66CB36-A4C6-45E8-9C58-F08A14E3416C}" srcOrd="0" destOrd="0" presId="urn:microsoft.com/office/officeart/2005/8/layout/hierarchy3"/>
    <dgm:cxn modelId="{90E38397-4117-44B7-A860-BF88AFA69366}" type="presOf" srcId="{64253702-A05C-4A84-ABE7-05B4A4F358A6}" destId="{44CE102C-6E8E-4749-98CC-A45481C73B6D}" srcOrd="0" destOrd="0" presId="urn:microsoft.com/office/officeart/2005/8/layout/hierarchy3"/>
    <dgm:cxn modelId="{129E60A1-0EF2-4E8E-A07B-587E11999D54}" type="presOf" srcId="{0F0E993D-D14F-4705-B337-30B16438D5A6}" destId="{9FA7ECB4-AC85-4734-8E55-FBFA89AA3B2B}" srcOrd="0" destOrd="0" presId="urn:microsoft.com/office/officeart/2005/8/layout/hierarchy3"/>
    <dgm:cxn modelId="{BD15C077-8F32-43F5-8B0F-9681B845F879}" type="presOf" srcId="{04522966-E032-4935-959E-2DBF71412D47}" destId="{EF509238-3C09-4FC3-9411-12880F514D84}" srcOrd="0" destOrd="0" presId="urn:microsoft.com/office/officeart/2005/8/layout/hierarchy3"/>
    <dgm:cxn modelId="{822C00A7-B943-4094-89BF-9F82C149BE96}" type="presOf" srcId="{1C4993C7-555E-4E8A-9604-0421D797847E}" destId="{7C9AB863-4ED7-45FC-8405-A5808204C391}" srcOrd="0" destOrd="0" presId="urn:microsoft.com/office/officeart/2005/8/layout/hierarchy3"/>
    <dgm:cxn modelId="{D5B2BD7A-37D9-4280-9D79-7500282DBF0A}" srcId="{392682F0-7B42-4BB8-866E-588B728E4604}" destId="{0F0E993D-D14F-4705-B337-30B16438D5A6}" srcOrd="0" destOrd="0" parTransId="{F27D7078-A350-49C8-B751-8975C8A7670B}" sibTransId="{225A3BEB-FB79-4628-A536-4922D8843D47}"/>
    <dgm:cxn modelId="{AF2B1B67-8254-4A3E-8DCB-4DFAB55DF202}" type="presOf" srcId="{E45204BB-3A32-4C95-A320-73F25753DA67}" destId="{F504B7C3-3870-4967-A5FD-3C4B59149F4F}" srcOrd="0" destOrd="0" presId="urn:microsoft.com/office/officeart/2005/8/layout/hierarchy3"/>
    <dgm:cxn modelId="{293D6734-05BD-41D0-BFF3-AF3A2CB92314}" type="presOf" srcId="{392682F0-7B42-4BB8-866E-588B728E4604}" destId="{93284EE8-6A94-4308-B390-73AAEEE8C997}" srcOrd="0" destOrd="0" presId="urn:microsoft.com/office/officeart/2005/8/layout/hierarchy3"/>
    <dgm:cxn modelId="{A8D9C3FB-8158-4664-9A25-3DDFFAD79350}" type="presOf" srcId="{587285A5-331A-4393-B040-787B0D20B0FC}" destId="{79C101A6-51B7-42A0-9954-B9A2F2351C61}" srcOrd="0" destOrd="0" presId="urn:microsoft.com/office/officeart/2005/8/layout/hierarchy3"/>
    <dgm:cxn modelId="{EC8F3B4E-E8B6-4571-9E89-C6F71312926C}" srcId="{392682F0-7B42-4BB8-866E-588B728E4604}" destId="{64253702-A05C-4A84-ABE7-05B4A4F358A6}" srcOrd="2" destOrd="0" parTransId="{008D1BA8-DAB3-461B-8DEC-896AECC227A2}" sibTransId="{E7D41B42-96F1-4305-B8DD-AE08FC70DABD}"/>
    <dgm:cxn modelId="{A59A03A8-59CE-43C4-9567-60CDD74E0C98}" srcId="{765FEF15-FF56-4500-B59F-63203FA97250}" destId="{392682F0-7B42-4BB8-866E-588B728E4604}" srcOrd="0" destOrd="0" parTransId="{88B7A06E-7A22-4B7A-86C5-B9407447064C}" sibTransId="{5F45F875-EC34-4C88-B595-61E0F1B8106A}"/>
    <dgm:cxn modelId="{B6C4415B-7E85-40DC-B674-A59BD4FF85F8}" srcId="{1C4993C7-555E-4E8A-9604-0421D797847E}" destId="{9E4DA719-FC98-4AA8-915E-CBF36440B24D}" srcOrd="1" destOrd="0" parTransId="{AF2C9229-A827-4E5B-A69B-8835CA626BFC}" sibTransId="{5E524E3C-46C3-4DE2-AD70-5AB0081F0DA0}"/>
    <dgm:cxn modelId="{8D8B01A9-FAAF-4A30-B8FB-5ABF3B8E5D08}" type="presOf" srcId="{008D1BA8-DAB3-461B-8DEC-896AECC227A2}" destId="{AC2E80F3-1ECD-42E9-B49D-B2DB90E332A0}" srcOrd="0" destOrd="0" presId="urn:microsoft.com/office/officeart/2005/8/layout/hierarchy3"/>
    <dgm:cxn modelId="{BF8C077E-EF8E-41E6-99AB-CB4522EEFA61}" type="presOf" srcId="{A4EBC573-BB10-4762-81B2-BBC2DDB204EE}" destId="{B477B20F-5AA4-4785-A43F-ADD638FA53E8}" srcOrd="1" destOrd="0" presId="urn:microsoft.com/office/officeart/2005/8/layout/hierarchy3"/>
    <dgm:cxn modelId="{470722AE-5509-44EC-BE13-F4BE3C76E996}" srcId="{1C4993C7-555E-4E8A-9604-0421D797847E}" destId="{CBE9CB11-E287-4E15-9D7E-A06DB315684A}" srcOrd="2" destOrd="0" parTransId="{BD92D564-06BE-4E58-8A6F-D7C06D79DD2D}" sibTransId="{8727D087-0994-4CF3-AFD6-B722D0DF868D}"/>
    <dgm:cxn modelId="{8742C5B2-56F8-4BE6-A46E-08E31F4F460A}" type="presOf" srcId="{392682F0-7B42-4BB8-866E-588B728E4604}" destId="{00654F2D-FEDA-4BD9-BBEB-1678FE19DAC1}" srcOrd="1" destOrd="0" presId="urn:microsoft.com/office/officeart/2005/8/layout/hierarchy3"/>
    <dgm:cxn modelId="{C01D87A6-099F-4125-8076-C2C4E16CD801}" srcId="{A4EBC573-BB10-4762-81B2-BBC2DDB204EE}" destId="{AFDEFB0D-3ED7-4159-9A08-28AA2B9C173C}" srcOrd="0" destOrd="0" parTransId="{04522966-E032-4935-959E-2DBF71412D47}" sibTransId="{FC694FF9-CD33-4B09-94F2-E9ED158DC54A}"/>
    <dgm:cxn modelId="{ABC67291-84E9-4011-9B7A-CC195F7694BC}" type="presOf" srcId="{723E9CCC-76C6-4C73-AA4E-FB9B0AE08FEF}" destId="{9FE965A0-E81B-4979-B8FB-A4D7F8BC2602}" srcOrd="0" destOrd="0" presId="urn:microsoft.com/office/officeart/2005/8/layout/hierarchy3"/>
    <dgm:cxn modelId="{D543089B-A713-4373-8A70-5BAD52276F52}" type="presOf" srcId="{BA6B315F-72C0-44E3-8B6E-78F2DD3B6F3A}" destId="{F29C73CD-97FB-4E2B-AEDD-6082D3F2B868}" srcOrd="0" destOrd="0" presId="urn:microsoft.com/office/officeart/2005/8/layout/hierarchy3"/>
    <dgm:cxn modelId="{1181F98E-8029-4218-A80E-8F91C49F0EEE}" type="presOf" srcId="{02DF23CB-13C0-4EBA-9EE5-B9FB818C68F4}" destId="{77ED0628-6D53-4C14-9508-D2931CAD2D82}" srcOrd="0" destOrd="0" presId="urn:microsoft.com/office/officeart/2005/8/layout/hierarchy3"/>
    <dgm:cxn modelId="{C24CADE4-D55B-4B91-82AD-1D34EE8E6617}" type="presOf" srcId="{01FB2DA8-415A-42E6-8A3D-D2CD42F9F4D7}" destId="{B82DC14D-48A4-4737-817D-8AF479F6A015}" srcOrd="1" destOrd="0" presId="urn:microsoft.com/office/officeart/2005/8/layout/hierarchy3"/>
    <dgm:cxn modelId="{4D3F129A-76C3-4078-A619-D4251CA6293A}" type="presOf" srcId="{AF2C9229-A827-4E5B-A69B-8835CA626BFC}" destId="{FDB71181-9B3C-46B8-9F74-A8D0DC9BF02E}" srcOrd="0" destOrd="0" presId="urn:microsoft.com/office/officeart/2005/8/layout/hierarchy3"/>
    <dgm:cxn modelId="{68AF14E5-62D2-4566-BD76-F6F597472E7A}" srcId="{01FB2DA8-415A-42E6-8A3D-D2CD42F9F4D7}" destId="{EBFDF591-4245-4FC5-B072-7C4FF3E05603}" srcOrd="2" destOrd="0" parTransId="{BA6B315F-72C0-44E3-8B6E-78F2DD3B6F3A}" sibTransId="{1C2A9DED-A07C-4CDE-BF4E-9DD25F5E3AE5}"/>
    <dgm:cxn modelId="{9AF8BE2F-C4C7-4562-A957-AE7ECEAC0886}" type="presOf" srcId="{96B84116-D4A3-4225-A29D-A2EAE5572BD0}" destId="{1F8C0ED8-1914-4DDA-AF45-89B1FB112B1C}" srcOrd="0" destOrd="0" presId="urn:microsoft.com/office/officeart/2005/8/layout/hierarchy3"/>
    <dgm:cxn modelId="{14B9B11C-D9AE-434B-99D9-B220197493CC}" type="presOf" srcId="{8BCFEFF2-A103-4081-BDB2-0FD97CC85DAD}" destId="{5C862575-296F-4F35-8778-19B773F3DC34}" srcOrd="0" destOrd="0" presId="urn:microsoft.com/office/officeart/2005/8/layout/hierarchy3"/>
    <dgm:cxn modelId="{8A89BC52-9D20-4824-843B-8213E30DC195}" type="presOf" srcId="{03C29A4A-13B8-41FE-ABD7-C16D8E6E0F9C}" destId="{F065F9E0-8CB9-42D9-868E-E35A8DE7DF3A}" srcOrd="0" destOrd="0" presId="urn:microsoft.com/office/officeart/2005/8/layout/hierarchy3"/>
    <dgm:cxn modelId="{3F937187-9DA4-4B49-8609-9DBD223DF0E3}" srcId="{A4EBC573-BB10-4762-81B2-BBC2DDB204EE}" destId="{723E9CCC-76C6-4C73-AA4E-FB9B0AE08FEF}" srcOrd="2" destOrd="0" parTransId="{E45204BB-3A32-4C95-A320-73F25753DA67}" sibTransId="{4CECA243-DC3F-4526-B1D3-0CE5C4163814}"/>
    <dgm:cxn modelId="{BBFCE83B-D7E8-422A-B677-27CD10A38664}" srcId="{A4EBC573-BB10-4762-81B2-BBC2DDB204EE}" destId="{96B84116-D4A3-4225-A29D-A2EAE5572BD0}" srcOrd="1" destOrd="0" parTransId="{8BC3DF6F-AC55-4B64-9698-EA7F71FA6419}" sibTransId="{9BA95C5B-9C1A-458C-84F0-AD272B1BD19A}"/>
    <dgm:cxn modelId="{2BCED897-6BAA-42AC-BCBB-E521F74D3D69}" type="presOf" srcId="{6FF6B8BC-67DA-41BC-91EE-39711CD7C8C6}" destId="{B725F6A0-0150-4073-A77E-A84E79FAFD76}" srcOrd="0" destOrd="0" presId="urn:microsoft.com/office/officeart/2005/8/layout/hierarchy3"/>
    <dgm:cxn modelId="{2E39F612-482F-4E30-B2BE-119F997532C1}" type="presParOf" srcId="{F7815F40-18A7-4D2F-8C4D-DCA08F6DAA94}" destId="{D79ED95A-A77E-44CD-BF80-9B25DCDFD534}" srcOrd="0" destOrd="0" presId="urn:microsoft.com/office/officeart/2005/8/layout/hierarchy3"/>
    <dgm:cxn modelId="{817CBA81-9D7D-417C-AAE7-934B90A2B758}" type="presParOf" srcId="{D79ED95A-A77E-44CD-BF80-9B25DCDFD534}" destId="{4BED8D95-9D97-4D9A-9C80-9AE28A1C93E8}" srcOrd="0" destOrd="0" presId="urn:microsoft.com/office/officeart/2005/8/layout/hierarchy3"/>
    <dgm:cxn modelId="{079978DF-3023-448A-B6E8-960F9F5DA407}" type="presParOf" srcId="{4BED8D95-9D97-4D9A-9C80-9AE28A1C93E8}" destId="{93284EE8-6A94-4308-B390-73AAEEE8C997}" srcOrd="0" destOrd="0" presId="urn:microsoft.com/office/officeart/2005/8/layout/hierarchy3"/>
    <dgm:cxn modelId="{6ED11A35-C4FF-4F75-BBBF-1EE55F4597A6}" type="presParOf" srcId="{4BED8D95-9D97-4D9A-9C80-9AE28A1C93E8}" destId="{00654F2D-FEDA-4BD9-BBEB-1678FE19DAC1}" srcOrd="1" destOrd="0" presId="urn:microsoft.com/office/officeart/2005/8/layout/hierarchy3"/>
    <dgm:cxn modelId="{BE2715E8-FA52-4AB7-874B-4BC1CD904C76}" type="presParOf" srcId="{D79ED95A-A77E-44CD-BF80-9B25DCDFD534}" destId="{12ED52E4-12DC-4471-9C0D-8073A9BFD6D6}" srcOrd="1" destOrd="0" presId="urn:microsoft.com/office/officeart/2005/8/layout/hierarchy3"/>
    <dgm:cxn modelId="{5959CA46-3829-47C0-8979-004AC70EFBAD}" type="presParOf" srcId="{12ED52E4-12DC-4471-9C0D-8073A9BFD6D6}" destId="{8A468746-42E5-4BF3-9208-3BA74EA60DCE}" srcOrd="0" destOrd="0" presId="urn:microsoft.com/office/officeart/2005/8/layout/hierarchy3"/>
    <dgm:cxn modelId="{A1B27641-75EC-4D8C-9ABD-BA78F0413E2A}" type="presParOf" srcId="{12ED52E4-12DC-4471-9C0D-8073A9BFD6D6}" destId="{9FA7ECB4-AC85-4734-8E55-FBFA89AA3B2B}" srcOrd="1" destOrd="0" presId="urn:microsoft.com/office/officeart/2005/8/layout/hierarchy3"/>
    <dgm:cxn modelId="{3B6A734F-A8B2-4AD8-B5FF-385871EB9A78}" type="presParOf" srcId="{12ED52E4-12DC-4471-9C0D-8073A9BFD6D6}" destId="{3092F279-E475-42A7-98EB-0424B0BE6A58}" srcOrd="2" destOrd="0" presId="urn:microsoft.com/office/officeart/2005/8/layout/hierarchy3"/>
    <dgm:cxn modelId="{2FA2486A-95BE-4527-B2E5-C7075567D170}" type="presParOf" srcId="{12ED52E4-12DC-4471-9C0D-8073A9BFD6D6}" destId="{D273AD66-95BB-4AC4-83FA-74A9642E2537}" srcOrd="3" destOrd="0" presId="urn:microsoft.com/office/officeart/2005/8/layout/hierarchy3"/>
    <dgm:cxn modelId="{57610E0D-0389-4EB7-A472-9ED59A41A4E4}" type="presParOf" srcId="{12ED52E4-12DC-4471-9C0D-8073A9BFD6D6}" destId="{AC2E80F3-1ECD-42E9-B49D-B2DB90E332A0}" srcOrd="4" destOrd="0" presId="urn:microsoft.com/office/officeart/2005/8/layout/hierarchy3"/>
    <dgm:cxn modelId="{BE80BA8F-EBEB-4DD2-A8EB-0D7810349AC6}" type="presParOf" srcId="{12ED52E4-12DC-4471-9C0D-8073A9BFD6D6}" destId="{44CE102C-6E8E-4749-98CC-A45481C73B6D}" srcOrd="5" destOrd="0" presId="urn:microsoft.com/office/officeart/2005/8/layout/hierarchy3"/>
    <dgm:cxn modelId="{6FE118FE-8FD6-4318-983C-E8240C4E0B42}" type="presParOf" srcId="{F7815F40-18A7-4D2F-8C4D-DCA08F6DAA94}" destId="{C30D53B7-0BBA-4289-A5AC-E32744170D19}" srcOrd="1" destOrd="0" presId="urn:microsoft.com/office/officeart/2005/8/layout/hierarchy3"/>
    <dgm:cxn modelId="{C078248F-57B0-4002-BBC5-1A2EDC04C09A}" type="presParOf" srcId="{C30D53B7-0BBA-4289-A5AC-E32744170D19}" destId="{D3EC4163-CE5C-43C4-B630-3F4EC9771AA9}" srcOrd="0" destOrd="0" presId="urn:microsoft.com/office/officeart/2005/8/layout/hierarchy3"/>
    <dgm:cxn modelId="{96DCC2EF-2B30-49EF-8B46-081AC09D4053}" type="presParOf" srcId="{D3EC4163-CE5C-43C4-B630-3F4EC9771AA9}" destId="{5FB575AF-7B02-44D3-BF92-8F79FDADD309}" srcOrd="0" destOrd="0" presId="urn:microsoft.com/office/officeart/2005/8/layout/hierarchy3"/>
    <dgm:cxn modelId="{291C7C71-2F87-4BE5-B5F8-0C98B3B4147E}" type="presParOf" srcId="{D3EC4163-CE5C-43C4-B630-3F4EC9771AA9}" destId="{B82DC14D-48A4-4737-817D-8AF479F6A015}" srcOrd="1" destOrd="0" presId="urn:microsoft.com/office/officeart/2005/8/layout/hierarchy3"/>
    <dgm:cxn modelId="{0135FD5F-9B32-4C27-8BDB-01CA17C9C962}" type="presParOf" srcId="{C30D53B7-0BBA-4289-A5AC-E32744170D19}" destId="{53C8F4D5-789D-4024-A5B1-65F578613413}" srcOrd="1" destOrd="0" presId="urn:microsoft.com/office/officeart/2005/8/layout/hierarchy3"/>
    <dgm:cxn modelId="{97BEFAE6-3AE0-412B-9F99-C19077C17101}" type="presParOf" srcId="{53C8F4D5-789D-4024-A5B1-65F578613413}" destId="{F065F9E0-8CB9-42D9-868E-E35A8DE7DF3A}" srcOrd="0" destOrd="0" presId="urn:microsoft.com/office/officeart/2005/8/layout/hierarchy3"/>
    <dgm:cxn modelId="{434D373D-819F-49C0-82FD-3B9CA55E7B58}" type="presParOf" srcId="{53C8F4D5-789D-4024-A5B1-65F578613413}" destId="{B725F6A0-0150-4073-A77E-A84E79FAFD76}" srcOrd="1" destOrd="0" presId="urn:microsoft.com/office/officeart/2005/8/layout/hierarchy3"/>
    <dgm:cxn modelId="{6787123E-0E60-4AFA-B09D-912B4D2A2D68}" type="presParOf" srcId="{53C8F4D5-789D-4024-A5B1-65F578613413}" destId="{5B992E79-EF18-48AA-A813-1F36A250CC88}" srcOrd="2" destOrd="0" presId="urn:microsoft.com/office/officeart/2005/8/layout/hierarchy3"/>
    <dgm:cxn modelId="{5B49FA6B-1393-4E88-A154-260E21FF491D}" type="presParOf" srcId="{53C8F4D5-789D-4024-A5B1-65F578613413}" destId="{5C862575-296F-4F35-8778-19B773F3DC34}" srcOrd="3" destOrd="0" presId="urn:microsoft.com/office/officeart/2005/8/layout/hierarchy3"/>
    <dgm:cxn modelId="{6AEBA5D5-5929-4C5C-AE3D-A7481E351820}" type="presParOf" srcId="{53C8F4D5-789D-4024-A5B1-65F578613413}" destId="{F29C73CD-97FB-4E2B-AEDD-6082D3F2B868}" srcOrd="4" destOrd="0" presId="urn:microsoft.com/office/officeart/2005/8/layout/hierarchy3"/>
    <dgm:cxn modelId="{FBD48D45-285B-414B-9150-0C7B3AC53461}" type="presParOf" srcId="{53C8F4D5-789D-4024-A5B1-65F578613413}" destId="{8CF9072F-BCB4-4557-9A91-BD8C6E4A6E6D}" srcOrd="5" destOrd="0" presId="urn:microsoft.com/office/officeart/2005/8/layout/hierarchy3"/>
    <dgm:cxn modelId="{92804338-5D13-4143-BEAF-F3A9792ACEC9}" type="presParOf" srcId="{F7815F40-18A7-4D2F-8C4D-DCA08F6DAA94}" destId="{91630AC4-E4D3-427C-9038-C69CF2E99A3C}" srcOrd="2" destOrd="0" presId="urn:microsoft.com/office/officeart/2005/8/layout/hierarchy3"/>
    <dgm:cxn modelId="{D0FCD615-CFF1-4D3E-A4DF-A28E3E72D765}" type="presParOf" srcId="{91630AC4-E4D3-427C-9038-C69CF2E99A3C}" destId="{E6BA123D-01EE-404A-8AF1-B5F371348CB9}" srcOrd="0" destOrd="0" presId="urn:microsoft.com/office/officeart/2005/8/layout/hierarchy3"/>
    <dgm:cxn modelId="{4572BFF7-C3B8-4358-997E-C12A9E354BB3}" type="presParOf" srcId="{E6BA123D-01EE-404A-8AF1-B5F371348CB9}" destId="{C1C63933-A02C-4B05-85DA-FF6E39FD8337}" srcOrd="0" destOrd="0" presId="urn:microsoft.com/office/officeart/2005/8/layout/hierarchy3"/>
    <dgm:cxn modelId="{DF397EDF-AE59-43BA-ABA2-4E7B514E1E93}" type="presParOf" srcId="{E6BA123D-01EE-404A-8AF1-B5F371348CB9}" destId="{B477B20F-5AA4-4785-A43F-ADD638FA53E8}" srcOrd="1" destOrd="0" presId="urn:microsoft.com/office/officeart/2005/8/layout/hierarchy3"/>
    <dgm:cxn modelId="{CBB87778-DE89-42F7-9040-D2F3DE89112F}" type="presParOf" srcId="{91630AC4-E4D3-427C-9038-C69CF2E99A3C}" destId="{150EA304-526C-4B8E-AFD0-4F1B4BE12BCF}" srcOrd="1" destOrd="0" presId="urn:microsoft.com/office/officeart/2005/8/layout/hierarchy3"/>
    <dgm:cxn modelId="{B969DDC5-80EA-4F6F-A5CE-6767BE3A2E00}" type="presParOf" srcId="{150EA304-526C-4B8E-AFD0-4F1B4BE12BCF}" destId="{EF509238-3C09-4FC3-9411-12880F514D84}" srcOrd="0" destOrd="0" presId="urn:microsoft.com/office/officeart/2005/8/layout/hierarchy3"/>
    <dgm:cxn modelId="{F8130D4D-DA7E-4300-B938-09732A822576}" type="presParOf" srcId="{150EA304-526C-4B8E-AFD0-4F1B4BE12BCF}" destId="{E08A6451-E443-4BBB-AEB3-1ECD761C517D}" srcOrd="1" destOrd="0" presId="urn:microsoft.com/office/officeart/2005/8/layout/hierarchy3"/>
    <dgm:cxn modelId="{B8B05287-1ADB-4200-B2C7-65B47064FFC6}" type="presParOf" srcId="{150EA304-526C-4B8E-AFD0-4F1B4BE12BCF}" destId="{199084CB-894B-4D03-B71B-772E833AD638}" srcOrd="2" destOrd="0" presId="urn:microsoft.com/office/officeart/2005/8/layout/hierarchy3"/>
    <dgm:cxn modelId="{DA5D669B-FACA-4348-9326-CAE9FDE49F90}" type="presParOf" srcId="{150EA304-526C-4B8E-AFD0-4F1B4BE12BCF}" destId="{1F8C0ED8-1914-4DDA-AF45-89B1FB112B1C}" srcOrd="3" destOrd="0" presId="urn:microsoft.com/office/officeart/2005/8/layout/hierarchy3"/>
    <dgm:cxn modelId="{6B268E2E-7F70-4B56-9070-7AF2AC98FA14}" type="presParOf" srcId="{150EA304-526C-4B8E-AFD0-4F1B4BE12BCF}" destId="{F504B7C3-3870-4967-A5FD-3C4B59149F4F}" srcOrd="4" destOrd="0" presId="urn:microsoft.com/office/officeart/2005/8/layout/hierarchy3"/>
    <dgm:cxn modelId="{F1ADA8A6-1C82-4BFB-8E37-BBA9EC9304E2}" type="presParOf" srcId="{150EA304-526C-4B8E-AFD0-4F1B4BE12BCF}" destId="{9FE965A0-E81B-4979-B8FB-A4D7F8BC2602}" srcOrd="5" destOrd="0" presId="urn:microsoft.com/office/officeart/2005/8/layout/hierarchy3"/>
    <dgm:cxn modelId="{D2A5ABD9-4431-413B-A645-F63A9B3DD31D}" type="presParOf" srcId="{F7815F40-18A7-4D2F-8C4D-DCA08F6DAA94}" destId="{DAD31650-8EBB-4DBB-96E6-911C1D704F27}" srcOrd="3" destOrd="0" presId="urn:microsoft.com/office/officeart/2005/8/layout/hierarchy3"/>
    <dgm:cxn modelId="{D2467932-3E8A-4500-89E8-BB61014C768C}" type="presParOf" srcId="{DAD31650-8EBB-4DBB-96E6-911C1D704F27}" destId="{4533C0F0-EBDD-4875-8ECB-EDB690ED0B55}" srcOrd="0" destOrd="0" presId="urn:microsoft.com/office/officeart/2005/8/layout/hierarchy3"/>
    <dgm:cxn modelId="{F2FB1867-6627-4F80-B81A-FB920931E935}" type="presParOf" srcId="{4533C0F0-EBDD-4875-8ECB-EDB690ED0B55}" destId="{7C9AB863-4ED7-45FC-8405-A5808204C391}" srcOrd="0" destOrd="0" presId="urn:microsoft.com/office/officeart/2005/8/layout/hierarchy3"/>
    <dgm:cxn modelId="{088C0384-2770-4AB1-B4FE-8547E8EB2E88}" type="presParOf" srcId="{4533C0F0-EBDD-4875-8ECB-EDB690ED0B55}" destId="{F983FBAC-8957-43E4-B66D-C9B68C542209}" srcOrd="1" destOrd="0" presId="urn:microsoft.com/office/officeart/2005/8/layout/hierarchy3"/>
    <dgm:cxn modelId="{D1B3F4E0-3AF5-40CC-B23F-12287CC0BFB3}" type="presParOf" srcId="{DAD31650-8EBB-4DBB-96E6-911C1D704F27}" destId="{21895803-68EC-4CFD-8662-2DCE563EB2B9}" srcOrd="1" destOrd="0" presId="urn:microsoft.com/office/officeart/2005/8/layout/hierarchy3"/>
    <dgm:cxn modelId="{0BA20C8B-63CF-4ED8-909C-6A42404DA21E}" type="presParOf" srcId="{21895803-68EC-4CFD-8662-2DCE563EB2B9}" destId="{77ED0628-6D53-4C14-9508-D2931CAD2D82}" srcOrd="0" destOrd="0" presId="urn:microsoft.com/office/officeart/2005/8/layout/hierarchy3"/>
    <dgm:cxn modelId="{BFB60226-2807-4EAC-B2BE-3F21F55B9346}" type="presParOf" srcId="{21895803-68EC-4CFD-8662-2DCE563EB2B9}" destId="{79C101A6-51B7-42A0-9954-B9A2F2351C61}" srcOrd="1" destOrd="0" presId="urn:microsoft.com/office/officeart/2005/8/layout/hierarchy3"/>
    <dgm:cxn modelId="{D9EE7D9B-ACD6-43AD-BADC-F0BDAADB00C1}" type="presParOf" srcId="{21895803-68EC-4CFD-8662-2DCE563EB2B9}" destId="{FDB71181-9B3C-46B8-9F74-A8D0DC9BF02E}" srcOrd="2" destOrd="0" presId="urn:microsoft.com/office/officeart/2005/8/layout/hierarchy3"/>
    <dgm:cxn modelId="{4775F8D3-47BC-4F36-83DA-14F67BEE9089}" type="presParOf" srcId="{21895803-68EC-4CFD-8662-2DCE563EB2B9}" destId="{3368AD3C-74EB-40FD-82C3-9F7AB1C0D7B2}" srcOrd="3" destOrd="0" presId="urn:microsoft.com/office/officeart/2005/8/layout/hierarchy3"/>
    <dgm:cxn modelId="{616A8667-3BAE-438A-8810-74B5BED5A580}" type="presParOf" srcId="{21895803-68EC-4CFD-8662-2DCE563EB2B9}" destId="{4E66CB36-A4C6-45E8-9C58-F08A14E3416C}" srcOrd="4" destOrd="0" presId="urn:microsoft.com/office/officeart/2005/8/layout/hierarchy3"/>
    <dgm:cxn modelId="{079C8589-9C1A-4D88-B1FC-003CC8DDFE23}" type="presParOf" srcId="{21895803-68EC-4CFD-8662-2DCE563EB2B9}" destId="{63B83A42-7865-43FD-AB70-6D361B52835D}" srcOrd="5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173641-08A8-4937-8D81-4F2A9CF326D3}">
      <dsp:nvSpPr>
        <dsp:cNvPr id="0" name=""/>
        <dsp:cNvSpPr/>
      </dsp:nvSpPr>
      <dsp:spPr>
        <a:xfrm rot="5400000">
          <a:off x="-872458" y="1440000"/>
          <a:ext cx="4322578" cy="2564480"/>
        </a:xfrm>
        <a:prstGeom prst="chevron">
          <a:avLst/>
        </a:prstGeom>
        <a:gradFill rotWithShape="0">
          <a:gsLst>
            <a:gs pos="80000">
              <a:srgbClr val="FF0000">
                <a:alpha val="99000"/>
              </a:srgbClr>
            </a:gs>
            <a:gs pos="23000">
              <a:schemeClr val="bg1"/>
            </a:gs>
            <a:gs pos="100000">
              <a:srgbClr val="C00000"/>
            </a:gs>
            <a:gs pos="53000">
              <a:srgbClr val="FA5C5C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6500" kern="1200" dirty="0"/>
            <a:t>Plan</a:t>
          </a:r>
        </a:p>
      </dsp:txBody>
      <dsp:txXfrm rot="-5400000">
        <a:off x="6591" y="1843191"/>
        <a:ext cx="2564480" cy="1758098"/>
      </dsp:txXfrm>
    </dsp:sp>
    <dsp:sp modelId="{F6A109F8-E67F-4B3E-8F68-808FECB2E564}">
      <dsp:nvSpPr>
        <dsp:cNvPr id="0" name=""/>
        <dsp:cNvSpPr/>
      </dsp:nvSpPr>
      <dsp:spPr>
        <a:xfrm rot="5400000">
          <a:off x="3807437" y="-1240169"/>
          <a:ext cx="5221365" cy="7707279"/>
        </a:xfrm>
        <a:prstGeom prst="round2SameRect">
          <a:avLst/>
        </a:prstGeom>
        <a:solidFill>
          <a:schemeClr val="lt1">
            <a:hueOff val="0"/>
            <a:satOff val="0"/>
            <a:lumOff val="0"/>
            <a:alpha val="50000"/>
          </a:schemeClr>
        </a:solidFill>
        <a:ln w="38100" cap="flat" cmpd="sng" algn="ctr">
          <a:solidFill>
            <a:schemeClr val="bg1">
              <a:lumMod val="85000"/>
              <a:alpha val="5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69392" tIns="41910" rIns="41910" bIns="41910" numCol="1" spcCol="1270" anchor="ctr" anchorCtr="0">
          <a:noAutofit/>
        </a:bodyPr>
        <a:lstStyle/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1.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2.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3.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4. </a:t>
          </a:r>
        </a:p>
        <a:p>
          <a:pPr marL="285750" lvl="1" indent="-285750" algn="l" defTabSz="2933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6600" kern="1200" dirty="0"/>
            <a:t>5.</a:t>
          </a:r>
        </a:p>
      </dsp:txBody>
      <dsp:txXfrm rot="-5400000">
        <a:off x="2564480" y="257674"/>
        <a:ext cx="7452393" cy="47115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89913F-AA90-49D6-A92A-837F01F3979E}">
      <dsp:nvSpPr>
        <dsp:cNvPr id="0" name=""/>
        <dsp:cNvSpPr/>
      </dsp:nvSpPr>
      <dsp:spPr>
        <a:xfrm rot="5400000">
          <a:off x="5936725" y="-2909909"/>
          <a:ext cx="1156860" cy="7270275"/>
        </a:xfrm>
        <a:prstGeom prst="round2Same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 pts</a:t>
          </a:r>
          <a:r>
            <a:rPr lang="fr-FR" sz="2600" kern="1200" dirty="0"/>
            <a:t> par balle apportée dans la zone de départ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3 pts</a:t>
          </a:r>
          <a:r>
            <a:rPr lang="fr-FR" sz="2600" kern="1200" dirty="0"/>
            <a:t> par balle apportée dans le panier</a:t>
          </a:r>
        </a:p>
      </dsp:txBody>
      <dsp:txXfrm rot="-5400000">
        <a:off x="2880018" y="203271"/>
        <a:ext cx="7213802" cy="1043914"/>
      </dsp:txXfrm>
    </dsp:sp>
    <dsp:sp modelId="{4B1AF461-5BD7-40BC-A114-6239BB975013}">
      <dsp:nvSpPr>
        <dsp:cNvPr id="0" name=""/>
        <dsp:cNvSpPr/>
      </dsp:nvSpPr>
      <dsp:spPr>
        <a:xfrm>
          <a:off x="209" y="2191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Balles</a:t>
          </a:r>
        </a:p>
      </dsp:txBody>
      <dsp:txXfrm>
        <a:off x="70801" y="72783"/>
        <a:ext cx="2738624" cy="1304891"/>
      </dsp:txXfrm>
    </dsp:sp>
    <dsp:sp modelId="{7EE263A1-6A89-41C4-BEEA-EB3B487BB053}">
      <dsp:nvSpPr>
        <dsp:cNvPr id="0" name=""/>
        <dsp:cNvSpPr/>
      </dsp:nvSpPr>
      <dsp:spPr>
        <a:xfrm rot="5400000">
          <a:off x="5936725" y="-1391530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10 pts</a:t>
          </a:r>
          <a:r>
            <a:rPr lang="fr-FR" sz="2600" kern="1200" dirty="0"/>
            <a:t> par cylindre apporté dans une base (rail)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/>
            <a:t>2 pts</a:t>
          </a:r>
          <a:r>
            <a:rPr lang="fr-FR" sz="2600" kern="1200"/>
            <a:t> par </a:t>
          </a:r>
          <a:r>
            <a:rPr lang="fr-FR" sz="2600" kern="1200" dirty="0"/>
            <a:t>cylindre apporté dans la zone de départ</a:t>
          </a:r>
        </a:p>
      </dsp:txBody>
      <dsp:txXfrm rot="-5400000">
        <a:off x="2880018" y="1721650"/>
        <a:ext cx="7213802" cy="1043914"/>
      </dsp:txXfrm>
    </dsp:sp>
    <dsp:sp modelId="{4336B3E8-B6CD-4247-8A1A-F6C0B755238E}">
      <dsp:nvSpPr>
        <dsp:cNvPr id="0" name=""/>
        <dsp:cNvSpPr/>
      </dsp:nvSpPr>
      <dsp:spPr>
        <a:xfrm>
          <a:off x="209" y="1520569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/>
            <a:t>Cylindres</a:t>
          </a:r>
        </a:p>
      </dsp:txBody>
      <dsp:txXfrm>
        <a:off x="70801" y="1591161"/>
        <a:ext cx="2738624" cy="1304891"/>
      </dsp:txXfrm>
    </dsp:sp>
    <dsp:sp modelId="{415FBB49-A88A-4ACB-9409-0B36B1C14FF8}">
      <dsp:nvSpPr>
        <dsp:cNvPr id="0" name=""/>
        <dsp:cNvSpPr/>
      </dsp:nvSpPr>
      <dsp:spPr>
        <a:xfrm rot="5400000">
          <a:off x="5936725" y="100773"/>
          <a:ext cx="1156860" cy="7270275"/>
        </a:xfrm>
        <a:prstGeom prst="round2SameRect">
          <a:avLst/>
        </a:prstGeom>
        <a:solidFill>
          <a:schemeClr val="accent5">
            <a:tint val="40000"/>
            <a:hueOff val="0"/>
            <a:satOff val="0"/>
            <a:lumOff val="0"/>
            <a:alpha val="50000"/>
          </a:schemeClr>
        </a:solidFill>
        <a:ln w="6350" cap="flat" cmpd="sng" algn="ctr">
          <a:solidFill>
            <a:schemeClr val="accent5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2600" b="1" kern="1200" dirty="0"/>
            <a:t>20 pts</a:t>
          </a:r>
          <a:r>
            <a:rPr lang="fr-FR" sz="2600" kern="1200" dirty="0"/>
            <a:t> si réalisée correctement</a:t>
          </a:r>
        </a:p>
      </dsp:txBody>
      <dsp:txXfrm rot="-5400000">
        <a:off x="2880018" y="3213954"/>
        <a:ext cx="7213802" cy="1043914"/>
      </dsp:txXfrm>
    </dsp:sp>
    <dsp:sp modelId="{C8B67B15-C1BD-4C99-9018-F10FE9D16C34}">
      <dsp:nvSpPr>
        <dsp:cNvPr id="0" name=""/>
        <dsp:cNvSpPr/>
      </dsp:nvSpPr>
      <dsp:spPr>
        <a:xfrm>
          <a:off x="209" y="3038948"/>
          <a:ext cx="2879808" cy="1446075"/>
        </a:xfrm>
        <a:prstGeom prst="roundRect">
          <a:avLst/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6210" tIns="78105" rIns="156210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100" kern="1200" dirty="0" err="1"/>
            <a:t>Funny</a:t>
          </a:r>
          <a:r>
            <a:rPr lang="fr-FR" sz="4100" kern="1200" dirty="0"/>
            <a:t> action</a:t>
          </a:r>
        </a:p>
      </dsp:txBody>
      <dsp:txXfrm>
        <a:off x="70801" y="3109540"/>
        <a:ext cx="2738624" cy="130489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5E624B-DF68-4966-A524-610344EE74C1}">
      <dsp:nvSpPr>
        <dsp:cNvPr id="0" name=""/>
        <dsp:cNvSpPr/>
      </dsp:nvSpPr>
      <dsp:spPr>
        <a:xfrm>
          <a:off x="5376" y="0"/>
          <a:ext cx="5171801" cy="516532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b="1" kern="1200" dirty="0">
              <a:solidFill>
                <a:schemeClr val="bg2">
                  <a:lumMod val="25000"/>
                </a:schemeClr>
              </a:solidFill>
            </a:rPr>
            <a:t>Cahier des charges</a:t>
          </a:r>
          <a:r>
            <a:rPr lang="fr-FR" sz="4300" kern="1200" dirty="0">
              <a:solidFill>
                <a:schemeClr val="bg2">
                  <a:lumMod val="25000"/>
                </a:schemeClr>
              </a:solidFill>
            </a:rPr>
            <a:t> imposé: </a:t>
          </a:r>
          <a:endParaRPr lang="fr-FR" sz="4300" kern="1200" dirty="0"/>
        </a:p>
      </dsp:txBody>
      <dsp:txXfrm>
        <a:off x="5376" y="0"/>
        <a:ext cx="5171801" cy="1549597"/>
      </dsp:txXfrm>
    </dsp:sp>
    <dsp:sp modelId="{0146F358-1017-4C0A-9E7B-AD3AA2CECF2D}">
      <dsp:nvSpPr>
        <dsp:cNvPr id="0" name=""/>
        <dsp:cNvSpPr/>
      </dsp:nvSpPr>
      <dsp:spPr>
        <a:xfrm>
          <a:off x="522556" y="1550039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Bouton d’arrêt </a:t>
          </a:r>
          <a:r>
            <a:rPr lang="fr-FR" sz="3000" b="1" kern="1200" dirty="0">
              <a:solidFill>
                <a:schemeClr val="bg1"/>
              </a:solidFill>
            </a:rPr>
            <a:t>d’urgence</a:t>
          </a:r>
        </a:p>
      </dsp:txBody>
      <dsp:txXfrm>
        <a:off x="552278" y="1579761"/>
        <a:ext cx="4077997" cy="955335"/>
      </dsp:txXfrm>
    </dsp:sp>
    <dsp:sp modelId="{E95C2BDE-A81B-44DC-B97F-87CFDCFE1BF6}">
      <dsp:nvSpPr>
        <dsp:cNvPr id="0" name=""/>
        <dsp:cNvSpPr/>
      </dsp:nvSpPr>
      <dsp:spPr>
        <a:xfrm>
          <a:off x="522556" y="27209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Prise en compte de son </a:t>
          </a:r>
          <a:r>
            <a:rPr lang="fr-FR" sz="3000" b="1" kern="1200" dirty="0">
              <a:solidFill>
                <a:schemeClr val="bg1"/>
              </a:solidFill>
            </a:rPr>
            <a:t>environnement</a:t>
          </a:r>
          <a:r>
            <a:rPr lang="fr-FR" sz="3000" kern="1200" dirty="0">
              <a:solidFill>
                <a:schemeClr val="bg1"/>
              </a:solidFill>
            </a:rPr>
            <a:t> </a:t>
          </a:r>
        </a:p>
      </dsp:txBody>
      <dsp:txXfrm>
        <a:off x="552278" y="2750660"/>
        <a:ext cx="4077997" cy="955335"/>
      </dsp:txXfrm>
    </dsp:sp>
    <dsp:sp modelId="{7F9076E7-41E0-4B12-8CA5-3DFCFF080203}">
      <dsp:nvSpPr>
        <dsp:cNvPr id="0" name=""/>
        <dsp:cNvSpPr/>
      </dsp:nvSpPr>
      <dsp:spPr>
        <a:xfrm>
          <a:off x="522556" y="38918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 dirty="0">
              <a:solidFill>
                <a:schemeClr val="bg1"/>
              </a:solidFill>
            </a:rPr>
            <a:t>Déplacement </a:t>
          </a:r>
          <a:r>
            <a:rPr lang="fr-FR" sz="3000" b="1" kern="1200" dirty="0">
              <a:solidFill>
                <a:schemeClr val="bg1"/>
              </a:solidFill>
            </a:rPr>
            <a:t>autonome</a:t>
          </a:r>
        </a:p>
      </dsp:txBody>
      <dsp:txXfrm>
        <a:off x="552278" y="3921560"/>
        <a:ext cx="4077997" cy="955335"/>
      </dsp:txXfrm>
    </dsp:sp>
    <dsp:sp modelId="{DDAB06AF-9E32-41BC-A99C-411D85E02D3E}">
      <dsp:nvSpPr>
        <dsp:cNvPr id="0" name=""/>
        <dsp:cNvSpPr/>
      </dsp:nvSpPr>
      <dsp:spPr>
        <a:xfrm>
          <a:off x="5565063" y="0"/>
          <a:ext cx="5171801" cy="5165326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4300" b="1" kern="1200" dirty="0">
              <a:solidFill>
                <a:schemeClr val="bg2">
                  <a:lumMod val="25000"/>
                </a:schemeClr>
              </a:solidFill>
            </a:rPr>
            <a:t>Nos exigences</a:t>
          </a:r>
          <a:r>
            <a:rPr lang="fr-FR" sz="4300" kern="1200" dirty="0">
              <a:solidFill>
                <a:schemeClr val="bg2">
                  <a:lumMod val="25000"/>
                </a:schemeClr>
              </a:solidFill>
            </a:rPr>
            <a:t> </a:t>
          </a:r>
        </a:p>
      </dsp:txBody>
      <dsp:txXfrm>
        <a:off x="5565063" y="0"/>
        <a:ext cx="5171801" cy="1549597"/>
      </dsp:txXfrm>
    </dsp:sp>
    <dsp:sp modelId="{8ABE891D-5818-4D70-8FE8-9462CE056036}">
      <dsp:nvSpPr>
        <dsp:cNvPr id="0" name=""/>
        <dsp:cNvSpPr/>
      </dsp:nvSpPr>
      <dsp:spPr>
        <a:xfrm>
          <a:off x="6082243" y="1550039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b="1" kern="1200" dirty="0">
              <a:solidFill>
                <a:schemeClr val="bg1"/>
              </a:solidFill>
            </a:rPr>
            <a:t>Asservissement</a:t>
          </a:r>
          <a:r>
            <a:rPr lang="fr-FR" sz="3000" kern="1200" dirty="0">
              <a:solidFill>
                <a:schemeClr val="bg1"/>
              </a:solidFill>
            </a:rPr>
            <a:t> en vitesse (puis position)</a:t>
          </a:r>
        </a:p>
      </dsp:txBody>
      <dsp:txXfrm>
        <a:off x="6111965" y="1579761"/>
        <a:ext cx="4077997" cy="955335"/>
      </dsp:txXfrm>
    </dsp:sp>
    <dsp:sp modelId="{81FDADE5-ED60-4F68-BF50-99ADA3F9011D}">
      <dsp:nvSpPr>
        <dsp:cNvPr id="0" name=""/>
        <dsp:cNvSpPr/>
      </dsp:nvSpPr>
      <dsp:spPr>
        <a:xfrm>
          <a:off x="6082243" y="27209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b="1" kern="1200" dirty="0">
              <a:solidFill>
                <a:schemeClr val="bg1"/>
              </a:solidFill>
            </a:rPr>
            <a:t>Réutilisabilité</a:t>
          </a:r>
        </a:p>
      </dsp:txBody>
      <dsp:txXfrm>
        <a:off x="6111965" y="2750660"/>
        <a:ext cx="4077997" cy="955335"/>
      </dsp:txXfrm>
    </dsp:sp>
    <dsp:sp modelId="{B36BF25B-70A7-4F47-BEE5-EB0BEF412B78}">
      <dsp:nvSpPr>
        <dsp:cNvPr id="0" name=""/>
        <dsp:cNvSpPr/>
      </dsp:nvSpPr>
      <dsp:spPr>
        <a:xfrm>
          <a:off x="6082243" y="3891838"/>
          <a:ext cx="4137441" cy="1014779"/>
        </a:xfrm>
        <a:prstGeom prst="roundRect">
          <a:avLst>
            <a:gd name="adj" fmla="val 10000"/>
          </a:avLst>
        </a:prstGeom>
        <a:gradFill rotWithShape="0">
          <a:gsLst>
            <a:gs pos="6000">
              <a:schemeClr val="bg1"/>
            </a:gs>
            <a:gs pos="66000">
              <a:srgbClr val="3669C2"/>
            </a:gs>
            <a:gs pos="24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rgbClr val="204484"/>
            </a:gs>
          </a:gsLst>
          <a:lin ang="5400000" scaled="0"/>
        </a:gradFill>
        <a:ln w="12700" cap="flat" cmpd="sng" algn="ctr">
          <a:noFill/>
          <a:prstDash val="solid"/>
          <a:miter lim="800000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>
          <a:bevelT w="190500" h="3810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57150" rIns="76200" bIns="571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000" kern="1200">
              <a:solidFill>
                <a:schemeClr val="bg1"/>
              </a:solidFill>
            </a:rPr>
            <a:t>Prise en main </a:t>
          </a:r>
          <a:r>
            <a:rPr lang="fr-FR" sz="3000" b="1" kern="1200">
              <a:solidFill>
                <a:schemeClr val="bg1"/>
              </a:solidFill>
            </a:rPr>
            <a:t>facile</a:t>
          </a:r>
          <a:r>
            <a:rPr lang="fr-FR" sz="3000" kern="1200">
              <a:solidFill>
                <a:schemeClr val="bg1"/>
              </a:solidFill>
            </a:rPr>
            <a:t> </a:t>
          </a:r>
          <a:endParaRPr lang="fr-FR" sz="3000" b="1" kern="1200" dirty="0">
            <a:solidFill>
              <a:schemeClr val="bg1"/>
            </a:solidFill>
          </a:endParaRPr>
        </a:p>
      </dsp:txBody>
      <dsp:txXfrm>
        <a:off x="6111965" y="3921560"/>
        <a:ext cx="4077997" cy="9553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7B0959-2A9A-4551-9C34-3A6DB23938CF}">
      <dsp:nvSpPr>
        <dsp:cNvPr id="0" name=""/>
        <dsp:cNvSpPr/>
      </dsp:nvSpPr>
      <dsp:spPr>
        <a:xfrm>
          <a:off x="705358" y="2472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800" b="1" kern="1200" dirty="0"/>
            <a:t>Durée</a:t>
          </a:r>
          <a:r>
            <a:rPr lang="fr-FR" sz="3800" kern="1200" dirty="0"/>
            <a:t> projet</a:t>
          </a:r>
        </a:p>
      </dsp:txBody>
      <dsp:txXfrm>
        <a:off x="1511368" y="2472"/>
        <a:ext cx="2418030" cy="1612019"/>
      </dsp:txXfrm>
    </dsp:sp>
    <dsp:sp modelId="{3D9C18BF-057E-4720-8F46-9A8F38A809B2}">
      <dsp:nvSpPr>
        <dsp:cNvPr id="0" name=""/>
        <dsp:cNvSpPr/>
      </dsp:nvSpPr>
      <dsp:spPr>
        <a:xfrm>
          <a:off x="4211500" y="139494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100" kern="1200" dirty="0"/>
            <a:t>1 an </a:t>
          </a:r>
        </a:p>
      </dsp:txBody>
      <dsp:txXfrm>
        <a:off x="4880488" y="139494"/>
        <a:ext cx="4662546" cy="1337976"/>
      </dsp:txXfrm>
    </dsp:sp>
    <dsp:sp modelId="{D8092F9A-022A-4E7F-AEC4-52336ABD832A}">
      <dsp:nvSpPr>
        <dsp:cNvPr id="0" name=""/>
        <dsp:cNvSpPr/>
      </dsp:nvSpPr>
      <dsp:spPr>
        <a:xfrm>
          <a:off x="705358" y="1840175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8260" tIns="24130" rIns="0" bIns="2413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800" b="1" kern="1200" dirty="0"/>
            <a:t>Objectif</a:t>
          </a:r>
          <a:r>
            <a:rPr lang="fr-FR" sz="3800" kern="1200" dirty="0"/>
            <a:t> 1</a:t>
          </a:r>
          <a:r>
            <a:rPr lang="fr-FR" sz="2800" kern="1200" dirty="0"/>
            <a:t>er</a:t>
          </a:r>
          <a:r>
            <a:rPr lang="fr-FR" sz="3800" kern="1200" dirty="0"/>
            <a:t> semestre </a:t>
          </a:r>
        </a:p>
      </dsp:txBody>
      <dsp:txXfrm>
        <a:off x="1511368" y="1840175"/>
        <a:ext cx="2418030" cy="1612019"/>
      </dsp:txXfrm>
    </dsp:sp>
    <dsp:sp modelId="{61C3C331-7230-4EB9-BAE2-0B5211CE23A2}">
      <dsp:nvSpPr>
        <dsp:cNvPr id="0" name=""/>
        <dsp:cNvSpPr/>
      </dsp:nvSpPr>
      <dsp:spPr>
        <a:xfrm>
          <a:off x="4211500" y="1977196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- Base roulante</a:t>
          </a:r>
          <a:br>
            <a:rPr lang="fr-FR" sz="3100" kern="1200" dirty="0"/>
          </a:br>
          <a:r>
            <a:rPr lang="fr-FR" sz="3100" kern="1200" dirty="0"/>
            <a:t>- Début d’asservissement </a:t>
          </a:r>
          <a:br>
            <a:rPr lang="fr-FR" sz="3100" kern="1200" dirty="0"/>
          </a:br>
          <a:r>
            <a:rPr lang="fr-FR" sz="3100" kern="1200" dirty="0"/>
            <a:t>- Conception modules </a:t>
          </a:r>
        </a:p>
      </dsp:txBody>
      <dsp:txXfrm>
        <a:off x="4880488" y="1977196"/>
        <a:ext cx="4662546" cy="1337976"/>
      </dsp:txXfrm>
    </dsp:sp>
    <dsp:sp modelId="{01578BAF-BCD6-4C2F-8545-9EC35841B4C6}">
      <dsp:nvSpPr>
        <dsp:cNvPr id="0" name=""/>
        <dsp:cNvSpPr/>
      </dsp:nvSpPr>
      <dsp:spPr>
        <a:xfrm>
          <a:off x="705358" y="3677877"/>
          <a:ext cx="4030049" cy="1612019"/>
        </a:xfrm>
        <a:prstGeom prst="chevron">
          <a:avLst/>
        </a:prstGeom>
        <a:solidFill>
          <a:schemeClr val="lt1">
            <a:hueOff val="0"/>
            <a:satOff val="0"/>
            <a:lumOff val="0"/>
            <a:alpha val="90000"/>
          </a:schemeClr>
        </a:solidFill>
        <a:ln w="19050" cap="flat" cmpd="sng" algn="ctr">
          <a:solidFill>
            <a:schemeClr val="accent3">
              <a:shade val="80000"/>
              <a:hueOff val="0"/>
              <a:satOff val="0"/>
              <a:lumOff val="0"/>
              <a:alpha val="9500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6990" tIns="23495" rIns="0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700" b="1" kern="1200" dirty="0"/>
            <a:t>Objectif</a:t>
          </a:r>
          <a:r>
            <a:rPr lang="fr-FR" sz="3700" kern="1200" dirty="0"/>
            <a:t> 2</a:t>
          </a:r>
          <a:r>
            <a:rPr lang="fr-FR" sz="2800" kern="1200" dirty="0"/>
            <a:t>nd</a:t>
          </a:r>
          <a:r>
            <a:rPr lang="fr-FR" sz="3700" kern="1200" dirty="0"/>
            <a:t> semestre </a:t>
          </a:r>
        </a:p>
      </dsp:txBody>
      <dsp:txXfrm>
        <a:off x="1511368" y="3677877"/>
        <a:ext cx="2418030" cy="1612019"/>
      </dsp:txXfrm>
    </dsp:sp>
    <dsp:sp modelId="{C448D67D-E8CF-4074-91CB-91A96AF23812}">
      <dsp:nvSpPr>
        <dsp:cNvPr id="0" name=""/>
        <dsp:cNvSpPr/>
      </dsp:nvSpPr>
      <dsp:spPr>
        <a:xfrm>
          <a:off x="4211500" y="3814899"/>
          <a:ext cx="6000522" cy="1337976"/>
        </a:xfrm>
        <a:prstGeom prst="chevron">
          <a:avLst/>
        </a:prstGeom>
        <a:solidFill>
          <a:schemeClr val="lt1">
            <a:tint val="40000"/>
            <a:hueOff val="0"/>
            <a:satOff val="0"/>
            <a:lumOff val="0"/>
            <a:alpha val="5000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9370" tIns="19685" rIns="0" bIns="19685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fr-FR" sz="3100" kern="1200" dirty="0"/>
            <a:t>- </a:t>
          </a:r>
          <a:r>
            <a:rPr lang="fr-FR" sz="3100" kern="1200" dirty="0" err="1"/>
            <a:t>Integration</a:t>
          </a:r>
          <a:br>
            <a:rPr lang="fr-FR" sz="3100" kern="1200" dirty="0"/>
          </a:br>
          <a:r>
            <a:rPr lang="fr-FR" sz="3100" kern="1200" dirty="0"/>
            <a:t>- Fin asservissement </a:t>
          </a:r>
          <a:br>
            <a:rPr lang="fr-FR" sz="3100" kern="1200" dirty="0"/>
          </a:br>
          <a:r>
            <a:rPr lang="fr-FR" sz="3100" kern="1200" dirty="0"/>
            <a:t>- IA </a:t>
          </a:r>
        </a:p>
      </dsp:txBody>
      <dsp:txXfrm>
        <a:off x="4880488" y="3814899"/>
        <a:ext cx="4662546" cy="133797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284EE8-6A94-4308-B390-73AAEEE8C997}">
      <dsp:nvSpPr>
        <dsp:cNvPr id="0" name=""/>
        <dsp:cNvSpPr/>
      </dsp:nvSpPr>
      <dsp:spPr>
        <a:xfrm>
          <a:off x="196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IA</a:t>
          </a:r>
        </a:p>
      </dsp:txBody>
      <dsp:txXfrm>
        <a:off x="35073" y="160513"/>
        <a:ext cx="2194482" cy="1064134"/>
      </dsp:txXfrm>
    </dsp:sp>
    <dsp:sp modelId="{8A468746-42E5-4BF3-9208-3BA74EA60DCE}">
      <dsp:nvSpPr>
        <dsp:cNvPr id="0" name=""/>
        <dsp:cNvSpPr/>
      </dsp:nvSpPr>
      <dsp:spPr>
        <a:xfrm>
          <a:off x="22803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A7ECB4-AC85-4734-8E55-FBFA89AA3B2B}">
      <dsp:nvSpPr>
        <dsp:cNvPr id="0" name=""/>
        <dsp:cNvSpPr/>
      </dsp:nvSpPr>
      <dsp:spPr>
        <a:xfrm>
          <a:off x="45410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Ecran</a:t>
          </a:r>
        </a:p>
      </dsp:txBody>
      <dsp:txXfrm>
        <a:off x="487213" y="1573448"/>
        <a:ext cx="1742342" cy="1064134"/>
      </dsp:txXfrm>
    </dsp:sp>
    <dsp:sp modelId="{3092F279-E475-42A7-98EB-0424B0BE6A58}">
      <dsp:nvSpPr>
        <dsp:cNvPr id="0" name=""/>
        <dsp:cNvSpPr/>
      </dsp:nvSpPr>
      <dsp:spPr>
        <a:xfrm>
          <a:off x="22803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3AD66-95BB-4AC4-83FA-74A9642E2537}">
      <dsp:nvSpPr>
        <dsp:cNvPr id="0" name=""/>
        <dsp:cNvSpPr/>
      </dsp:nvSpPr>
      <dsp:spPr>
        <a:xfrm>
          <a:off x="45410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 err="1"/>
            <a:t>Commu-nication</a:t>
          </a:r>
          <a:endParaRPr lang="fr-FR" sz="2800" kern="1200" dirty="0"/>
        </a:p>
      </dsp:txBody>
      <dsp:txXfrm>
        <a:off x="487213" y="2986384"/>
        <a:ext cx="1742342" cy="1064134"/>
      </dsp:txXfrm>
    </dsp:sp>
    <dsp:sp modelId="{AC2E80F3-1ECD-42E9-B49D-B2DB90E332A0}">
      <dsp:nvSpPr>
        <dsp:cNvPr id="0" name=""/>
        <dsp:cNvSpPr/>
      </dsp:nvSpPr>
      <dsp:spPr>
        <a:xfrm>
          <a:off x="22803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CE102C-6E8E-4749-98CC-A45481C73B6D}">
      <dsp:nvSpPr>
        <dsp:cNvPr id="0" name=""/>
        <dsp:cNvSpPr/>
      </dsp:nvSpPr>
      <dsp:spPr>
        <a:xfrm>
          <a:off x="45410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Capteurs</a:t>
          </a:r>
        </a:p>
      </dsp:txBody>
      <dsp:txXfrm>
        <a:off x="487213" y="4399319"/>
        <a:ext cx="1742342" cy="1064134"/>
      </dsp:txXfrm>
    </dsp:sp>
    <dsp:sp modelId="{5FB575AF-7B02-44D3-BF92-8F79FDADD309}">
      <dsp:nvSpPr>
        <dsp:cNvPr id="0" name=""/>
        <dsp:cNvSpPr/>
      </dsp:nvSpPr>
      <dsp:spPr>
        <a:xfrm>
          <a:off x="2827836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Asservissement</a:t>
          </a:r>
        </a:p>
      </dsp:txBody>
      <dsp:txXfrm>
        <a:off x="2860943" y="160513"/>
        <a:ext cx="2194482" cy="1064134"/>
      </dsp:txXfrm>
    </dsp:sp>
    <dsp:sp modelId="{F065F9E0-8CB9-42D9-868E-E35A8DE7DF3A}">
      <dsp:nvSpPr>
        <dsp:cNvPr id="0" name=""/>
        <dsp:cNvSpPr/>
      </dsp:nvSpPr>
      <dsp:spPr>
        <a:xfrm>
          <a:off x="305390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25F6A0-0150-4073-A77E-A84E79FAFD76}">
      <dsp:nvSpPr>
        <dsp:cNvPr id="0" name=""/>
        <dsp:cNvSpPr/>
      </dsp:nvSpPr>
      <dsp:spPr>
        <a:xfrm>
          <a:off x="327997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Vitesse</a:t>
          </a:r>
        </a:p>
      </dsp:txBody>
      <dsp:txXfrm>
        <a:off x="3313083" y="1573448"/>
        <a:ext cx="1742342" cy="1064134"/>
      </dsp:txXfrm>
    </dsp:sp>
    <dsp:sp modelId="{5B992E79-EF18-48AA-A813-1F36A250CC88}">
      <dsp:nvSpPr>
        <dsp:cNvPr id="0" name=""/>
        <dsp:cNvSpPr/>
      </dsp:nvSpPr>
      <dsp:spPr>
        <a:xfrm>
          <a:off x="305390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C862575-296F-4F35-8778-19B773F3DC34}">
      <dsp:nvSpPr>
        <dsp:cNvPr id="0" name=""/>
        <dsp:cNvSpPr/>
      </dsp:nvSpPr>
      <dsp:spPr>
        <a:xfrm>
          <a:off x="327997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Position</a:t>
          </a:r>
        </a:p>
      </dsp:txBody>
      <dsp:txXfrm>
        <a:off x="3313083" y="2986384"/>
        <a:ext cx="1742342" cy="1064134"/>
      </dsp:txXfrm>
    </dsp:sp>
    <dsp:sp modelId="{F29C73CD-97FB-4E2B-AEDD-6082D3F2B868}">
      <dsp:nvSpPr>
        <dsp:cNvPr id="0" name=""/>
        <dsp:cNvSpPr/>
      </dsp:nvSpPr>
      <dsp:spPr>
        <a:xfrm>
          <a:off x="305390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F9072F-BCB4-4557-9A91-BD8C6E4A6E6D}">
      <dsp:nvSpPr>
        <dsp:cNvPr id="0" name=""/>
        <dsp:cNvSpPr/>
      </dsp:nvSpPr>
      <dsp:spPr>
        <a:xfrm>
          <a:off x="327997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Drivers Moteurs</a:t>
          </a:r>
        </a:p>
      </dsp:txBody>
      <dsp:txXfrm>
        <a:off x="3313083" y="4399319"/>
        <a:ext cx="1742342" cy="1064134"/>
      </dsp:txXfrm>
    </dsp:sp>
    <dsp:sp modelId="{C1C63933-A02C-4B05-85DA-FF6E39FD8337}">
      <dsp:nvSpPr>
        <dsp:cNvPr id="0" name=""/>
        <dsp:cNvSpPr/>
      </dsp:nvSpPr>
      <dsp:spPr>
        <a:xfrm>
          <a:off x="565370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/>
            <a:t>Pince</a:t>
          </a:r>
        </a:p>
      </dsp:txBody>
      <dsp:txXfrm>
        <a:off x="5686814" y="160513"/>
        <a:ext cx="2194482" cy="1064134"/>
      </dsp:txXfrm>
    </dsp:sp>
    <dsp:sp modelId="{EF509238-3C09-4FC3-9411-12880F514D84}">
      <dsp:nvSpPr>
        <dsp:cNvPr id="0" name=""/>
        <dsp:cNvSpPr/>
      </dsp:nvSpPr>
      <dsp:spPr>
        <a:xfrm>
          <a:off x="587977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8A6451-E443-4BBB-AEB3-1ECD761C517D}">
      <dsp:nvSpPr>
        <dsp:cNvPr id="0" name=""/>
        <dsp:cNvSpPr/>
      </dsp:nvSpPr>
      <dsp:spPr>
        <a:xfrm>
          <a:off x="610584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Mécanique</a:t>
          </a:r>
        </a:p>
      </dsp:txBody>
      <dsp:txXfrm>
        <a:off x="6138953" y="1573448"/>
        <a:ext cx="1742342" cy="1064134"/>
      </dsp:txXfrm>
    </dsp:sp>
    <dsp:sp modelId="{199084CB-894B-4D03-B71B-772E833AD638}">
      <dsp:nvSpPr>
        <dsp:cNvPr id="0" name=""/>
        <dsp:cNvSpPr/>
      </dsp:nvSpPr>
      <dsp:spPr>
        <a:xfrm>
          <a:off x="587977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8C0ED8-1914-4DDA-AF45-89B1FB112B1C}">
      <dsp:nvSpPr>
        <dsp:cNvPr id="0" name=""/>
        <dsp:cNvSpPr/>
      </dsp:nvSpPr>
      <dsp:spPr>
        <a:xfrm>
          <a:off x="610584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Hardware</a:t>
          </a:r>
        </a:p>
      </dsp:txBody>
      <dsp:txXfrm>
        <a:off x="6138953" y="2986384"/>
        <a:ext cx="1742342" cy="1064134"/>
      </dsp:txXfrm>
    </dsp:sp>
    <dsp:sp modelId="{F504B7C3-3870-4967-A5FD-3C4B59149F4F}">
      <dsp:nvSpPr>
        <dsp:cNvPr id="0" name=""/>
        <dsp:cNvSpPr/>
      </dsp:nvSpPr>
      <dsp:spPr>
        <a:xfrm>
          <a:off x="587977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965A0-E81B-4979-B8FB-A4D7F8BC2602}">
      <dsp:nvSpPr>
        <dsp:cNvPr id="0" name=""/>
        <dsp:cNvSpPr/>
      </dsp:nvSpPr>
      <dsp:spPr>
        <a:xfrm>
          <a:off x="610584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Software</a:t>
          </a:r>
        </a:p>
      </dsp:txBody>
      <dsp:txXfrm>
        <a:off x="6138953" y="4399319"/>
        <a:ext cx="1742342" cy="1064134"/>
      </dsp:txXfrm>
    </dsp:sp>
    <dsp:sp modelId="{7C9AB863-4ED7-45FC-8405-A5808204C391}">
      <dsp:nvSpPr>
        <dsp:cNvPr id="0" name=""/>
        <dsp:cNvSpPr/>
      </dsp:nvSpPr>
      <dsp:spPr>
        <a:xfrm>
          <a:off x="8479577" y="127406"/>
          <a:ext cx="2260696" cy="1130348"/>
        </a:xfrm>
        <a:prstGeom prst="roundRect">
          <a:avLst>
            <a:gd name="adj" fmla="val 10000"/>
          </a:avLst>
        </a:prstGeom>
        <a:gradFill rotWithShape="0">
          <a:gsLst>
            <a:gs pos="100000">
              <a:srgbClr val="204484"/>
            </a:gs>
            <a:gs pos="69000">
              <a:srgbClr val="6485B6"/>
            </a:gs>
            <a:gs pos="16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0">
              <a:schemeClr val="bg1"/>
            </a:gs>
          </a:gsLst>
          <a:lin ang="5400000" scaled="0"/>
        </a:gradFill>
        <a:ln>
          <a:solidFill>
            <a:srgbClr val="204484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33020" rIns="4953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600" kern="1200" dirty="0" err="1"/>
            <a:t>Funny</a:t>
          </a:r>
          <a:r>
            <a:rPr lang="fr-FR" sz="2600" kern="1200" dirty="0"/>
            <a:t> Action</a:t>
          </a:r>
        </a:p>
      </dsp:txBody>
      <dsp:txXfrm>
        <a:off x="8512684" y="160513"/>
        <a:ext cx="2194482" cy="1064134"/>
      </dsp:txXfrm>
    </dsp:sp>
    <dsp:sp modelId="{77ED0628-6D53-4C14-9508-D2931CAD2D82}">
      <dsp:nvSpPr>
        <dsp:cNvPr id="0" name=""/>
        <dsp:cNvSpPr/>
      </dsp:nvSpPr>
      <dsp:spPr>
        <a:xfrm>
          <a:off x="8705646" y="1257754"/>
          <a:ext cx="226069" cy="84776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47761"/>
              </a:lnTo>
              <a:lnTo>
                <a:pt x="226069" y="84776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C101A6-51B7-42A0-9954-B9A2F2351C61}">
      <dsp:nvSpPr>
        <dsp:cNvPr id="0" name=""/>
        <dsp:cNvSpPr/>
      </dsp:nvSpPr>
      <dsp:spPr>
        <a:xfrm>
          <a:off x="8931716" y="1540341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/>
            <a:t>Mécanique</a:t>
          </a:r>
          <a:endParaRPr lang="fr-FR" sz="2800" kern="1200" dirty="0"/>
        </a:p>
      </dsp:txBody>
      <dsp:txXfrm>
        <a:off x="8964823" y="1573448"/>
        <a:ext cx="1742342" cy="1064134"/>
      </dsp:txXfrm>
    </dsp:sp>
    <dsp:sp modelId="{FDB71181-9B3C-46B8-9F74-A8D0DC9BF02E}">
      <dsp:nvSpPr>
        <dsp:cNvPr id="0" name=""/>
        <dsp:cNvSpPr/>
      </dsp:nvSpPr>
      <dsp:spPr>
        <a:xfrm>
          <a:off x="8705646" y="1257754"/>
          <a:ext cx="226069" cy="226069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260696"/>
              </a:lnTo>
              <a:lnTo>
                <a:pt x="226069" y="2260696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68AD3C-74EB-40FD-82C3-9F7AB1C0D7B2}">
      <dsp:nvSpPr>
        <dsp:cNvPr id="0" name=""/>
        <dsp:cNvSpPr/>
      </dsp:nvSpPr>
      <dsp:spPr>
        <a:xfrm>
          <a:off x="8931716" y="2953277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Hardware</a:t>
          </a:r>
        </a:p>
      </dsp:txBody>
      <dsp:txXfrm>
        <a:off x="8964823" y="2986384"/>
        <a:ext cx="1742342" cy="1064134"/>
      </dsp:txXfrm>
    </dsp:sp>
    <dsp:sp modelId="{4E66CB36-A4C6-45E8-9C58-F08A14E3416C}">
      <dsp:nvSpPr>
        <dsp:cNvPr id="0" name=""/>
        <dsp:cNvSpPr/>
      </dsp:nvSpPr>
      <dsp:spPr>
        <a:xfrm>
          <a:off x="8705646" y="1257754"/>
          <a:ext cx="226069" cy="367363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73631"/>
              </a:lnTo>
              <a:lnTo>
                <a:pt x="226069" y="3673631"/>
              </a:lnTo>
            </a:path>
          </a:pathLst>
        </a:custGeom>
        <a:noFill/>
        <a:ln w="12700" cap="flat" cmpd="sng" algn="ctr">
          <a:solidFill>
            <a:schemeClr val="accent1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3B83A42-7865-43FD-AB70-6D361B52835D}">
      <dsp:nvSpPr>
        <dsp:cNvPr id="0" name=""/>
        <dsp:cNvSpPr/>
      </dsp:nvSpPr>
      <dsp:spPr>
        <a:xfrm>
          <a:off x="8931716" y="4366212"/>
          <a:ext cx="1808556" cy="113034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rgbClr val="204484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35560" rIns="5334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Software</a:t>
          </a:r>
          <a:endParaRPr lang="fr-FR" sz="2800" kern="1200"/>
        </a:p>
      </dsp:txBody>
      <dsp:txXfrm>
        <a:off x="8964823" y="4399319"/>
        <a:ext cx="1742342" cy="10641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13F2C-980C-46D5-8A09-DB208994BC44}" type="datetimeFigureOut">
              <a:rPr lang="fr-FR" smtClean="0"/>
              <a:t>27/04/2017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52E283-B8E1-42FE-BF03-84E270BF621A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jp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40E686-84F7-4F84-9CAA-635197C9C705}" type="datetimeFigureOut">
              <a:rPr lang="fr-FR" smtClean="0"/>
              <a:t>27/04/2017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028B9C-3F6E-4037-8282-56E4B9FE22C5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>
                <a:sym typeface="+mn-ea"/>
              </a:rPr>
              <a:t>Commentaire</a:t>
            </a:r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</a:t>
            </a:fld>
            <a:endParaRPr lang="fr-FR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68236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13</a:t>
            </a:fld>
            <a:endParaRPr lang="fr-FR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76861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-</a:t>
            </a:r>
            <a:r>
              <a:rPr lang="fr-FR" baseline="0" dirty="0"/>
              <a:t> </a:t>
            </a:r>
            <a:r>
              <a:rPr lang="fr-FR" dirty="0"/>
              <a:t>Couleur: bleu, jaune</a:t>
            </a:r>
          </a:p>
          <a:p>
            <a:r>
              <a:rPr lang="fr-FR" dirty="0"/>
              <a:t>- Stratégie: sûre</a:t>
            </a:r>
            <a:r>
              <a:rPr lang="fr-FR" baseline="0" dirty="0"/>
              <a:t> (on ne ramasse que les cylindres proches de la zone de départ) ou risquée (cylindres plus lointains)</a:t>
            </a:r>
          </a:p>
          <a:p>
            <a:r>
              <a:rPr lang="fr-FR" dirty="0"/>
              <a:t>- Lancement</a:t>
            </a:r>
            <a:r>
              <a:rPr lang="fr-FR" baseline="0" dirty="0"/>
              <a:t> robot si tirette</a:t>
            </a:r>
            <a:br>
              <a:rPr lang="fr-FR" baseline="0" dirty="0"/>
            </a:br>
            <a:r>
              <a:rPr lang="fr-FR" baseline="0" dirty="0"/>
              <a:t>- Test des modules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15</a:t>
            </a:fld>
            <a:endParaRPr lang="fr-FR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42990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17</a:t>
            </a:fld>
            <a:endParaRPr lang="fr-FR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18</a:t>
            </a:fld>
            <a:endParaRPr lang="fr-FR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Non forfait si on sort de la zone de départ =&gt;15 pts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21532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Alimentation Moteur: 6V a 40V 5.8A max</a:t>
            </a:r>
          </a:p>
          <a:p>
            <a:r>
              <a:rPr lang="fr-FR" dirty="0"/>
              <a:t>Alimentation </a:t>
            </a:r>
            <a:r>
              <a:rPr lang="fr-FR" dirty="0" err="1"/>
              <a:t>Logic</a:t>
            </a:r>
            <a:r>
              <a:rPr lang="fr-FR" dirty="0"/>
              <a:t> : de 1.5V à 5V  200 mA max </a:t>
            </a:r>
          </a:p>
          <a:p>
            <a:r>
              <a:rPr lang="fr-FR" dirty="0"/>
              <a:t>3 signaux de commande : 2 Sens du moteur 1 signal vitesse</a:t>
            </a:r>
          </a:p>
          <a:p>
            <a:r>
              <a:rPr lang="fr-FR" dirty="0"/>
              <a:t>1 partie logique 1 partie puissance  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20</a:t>
            </a:fld>
            <a:endParaRPr lang="fr-FR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8077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</a:t>
            </a:fld>
            <a:endParaRPr lang="fr-FR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22</a:t>
            </a:fld>
            <a:endParaRPr lang="fr-FR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8508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1200" dirty="0"/>
              <a:t>Conception au-delà de nos besoins (déplacement latéral)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24</a:t>
            </a:fld>
            <a:endParaRPr lang="fr-FR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25</a:t>
            </a:fld>
            <a:endParaRPr lang="fr-FR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26</a:t>
            </a:fld>
            <a:endParaRPr lang="fr-FR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09751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fr-FR" sz="1200" dirty="0"/>
              <a:t>Concept repris de la coupe RIO de l’année dernière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28</a:t>
            </a:fld>
            <a:endParaRPr lang="fr-FR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1395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406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2875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6</a:t>
            </a:fld>
            <a:endParaRPr lang="fr-F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dirty="0"/>
              <a:t>1er semestre : 3 élèves de M1 +  6 élèves de CSI3</a:t>
            </a:r>
          </a:p>
          <a:p>
            <a:r>
              <a:rPr lang="fr-FR" sz="1200" dirty="0"/>
              <a:t>2e semestre : 5 élèves de M1 +  6 élèves de CSI3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8</a:t>
            </a:fld>
            <a:endParaRPr lang="fr-F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sz="1200" dirty="0"/>
              <a:t>1er semestre : 3 élèves de M1 +  6 élèves de CSI3</a:t>
            </a:r>
          </a:p>
          <a:p>
            <a:r>
              <a:rPr lang="fr-FR" sz="1200" dirty="0"/>
              <a:t>2e semestre : 5 élèves de M1 +  6 élèves de CSI3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02644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/>
              <a:t>Commentaire</a:t>
            </a:r>
          </a:p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7841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Commentaire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028B9C-3F6E-4037-8282-56E4B9FE22C5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77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DA7E7F-4BE1-43B7-A920-D4F63281D9F2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6BFD60-B9EF-4849-820F-2783D284C419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BFC83-88DB-43FE-A4CC-06F5F7AA14CE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686E0D-D763-463B-ABC9-DA46D9A6217A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3F0BFD-5421-4EFB-B010-08EB85C46B61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8A2534-9202-40A6-A17B-DE8C761E4AAF}" type="datetime1">
              <a:rPr lang="fr-FR" smtClean="0"/>
              <a:t>27/04/2017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3CF63-C2EE-4663-B69B-865D8D14FE07}" type="datetime1">
              <a:rPr lang="fr-FR" smtClean="0"/>
              <a:t>27/04/2017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7B904-4925-4CCA-B9DF-27CC20876B2B}" type="datetime1">
              <a:rPr lang="fr-FR" smtClean="0"/>
              <a:t>27/04/2017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A3F76-EA8E-44F9-BD7F-84C721CF8A7C}" type="datetime1">
              <a:rPr lang="fr-FR" smtClean="0"/>
              <a:t>27/04/2017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082B83-83D3-4D99-89C7-619B167B9A12}" type="datetime1">
              <a:rPr lang="fr-FR" smtClean="0"/>
              <a:t>27/04/2017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2A4553-6A77-43A0-A670-51B7D72E7AE2}" type="datetime1">
              <a:rPr lang="fr-FR" smtClean="0"/>
              <a:t>27/04/2017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El Padre</a:t>
            </a:r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5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4FA735-AF14-4314-8BAB-7FA716F5A5AF}" type="datetime1">
              <a:rPr lang="fr-FR" smtClean="0"/>
              <a:t>27/04/2017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/>
              <a:t>El Padre</a:t>
            </a:r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9FFE2E-51A8-405A-BD00-B1F90CA3DCDC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4.png"/><Relationship Id="rId7" Type="http://schemas.microsoft.com/office/2007/relationships/hdphoto" Target="../media/hdphoto3.wdp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microsoft.com/office/2007/relationships/hdphoto" Target="../media/hdphoto4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3000"/>
            <a:lum/>
          </a:blip>
          <a:srcRect/>
          <a:stretch>
            <a:fillRect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3629" y="4053351"/>
            <a:ext cx="6628571" cy="2615873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069" y="1488339"/>
            <a:ext cx="3678989" cy="1634120"/>
          </a:xfrm>
          <a:prstGeom prst="rect">
            <a:avLst/>
          </a:prstGeom>
        </p:spPr>
      </p:pic>
      <p:sp>
        <p:nvSpPr>
          <p:cNvPr id="10" name="ZoneTexte 9"/>
          <p:cNvSpPr txBox="1"/>
          <p:nvPr/>
        </p:nvSpPr>
        <p:spPr>
          <a:xfrm>
            <a:off x="3039291" y="261257"/>
            <a:ext cx="7663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1"/>
                </a:solidFill>
              </a:rPr>
              <a:t>Olivier Jombart – Nicolas </a:t>
            </a:r>
            <a:r>
              <a:rPr lang="fr-FR" dirty="0" err="1">
                <a:solidFill>
                  <a:schemeClr val="bg1"/>
                </a:solidFill>
              </a:rPr>
              <a:t>Sobczak</a:t>
            </a:r>
            <a:r>
              <a:rPr lang="fr-FR" dirty="0">
                <a:solidFill>
                  <a:schemeClr val="bg1"/>
                </a:solidFill>
              </a:rPr>
              <a:t> – Arthur </a:t>
            </a:r>
            <a:r>
              <a:rPr lang="fr-FR" dirty="0" err="1">
                <a:solidFill>
                  <a:schemeClr val="bg1"/>
                </a:solidFill>
              </a:rPr>
              <a:t>Duytschaever</a:t>
            </a:r>
            <a:r>
              <a:rPr lang="fr-FR" dirty="0">
                <a:solidFill>
                  <a:schemeClr val="bg1"/>
                </a:solidFill>
              </a:rPr>
              <a:t> – Mohammed </a:t>
            </a:r>
            <a:r>
              <a:rPr lang="fr-FR" dirty="0" err="1">
                <a:solidFill>
                  <a:schemeClr val="bg1"/>
                </a:solidFill>
              </a:rPr>
              <a:t>Bendriss</a:t>
            </a:r>
            <a:endParaRPr lang="fr-FR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10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3.1-Budget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" name="Espace réservé du contenu 2"/>
          <p:cNvSpPr>
            <a:spLocks noGrp="1"/>
          </p:cNvSpPr>
          <p:nvPr>
            <p:ph idx="1"/>
          </p:nvPr>
        </p:nvSpPr>
        <p:spPr>
          <a:xfrm>
            <a:off x="611559" y="1637499"/>
            <a:ext cx="10742240" cy="4066615"/>
          </a:xfrm>
        </p:spPr>
        <p:txBody>
          <a:bodyPr>
            <a:noAutofit/>
          </a:bodyPr>
          <a:lstStyle/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800€ de dépenser</a:t>
            </a: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 1000€ de prévu</a:t>
            </a: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fr-FR" sz="4400" dirty="0">
                <a:solidFill>
                  <a:schemeClr val="bg2">
                    <a:lumMod val="25000"/>
                  </a:schemeClr>
                </a:solidFill>
              </a:rPr>
              <a:t>200€ restant pour le déplacement à la coupe</a:t>
            </a:r>
          </a:p>
          <a:p>
            <a:pPr marL="0" indent="0">
              <a:buNone/>
            </a:pPr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  <a:p>
            <a:endParaRPr lang="fr-FR" sz="44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02854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11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 2-Découpe et répartition des tâches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59" y="1272324"/>
            <a:ext cx="10727741" cy="3944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91355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Espace réservé du contenu 11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259" y="1609348"/>
            <a:ext cx="11710613" cy="3729006"/>
          </a:xfrm>
          <a:effectLst>
            <a:softEdge rad="25400"/>
          </a:effectLst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8085904" y="6356350"/>
            <a:ext cx="2743200" cy="365125"/>
          </a:xfrm>
        </p:spPr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12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3. 3- Avancement du projet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42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4.Partie technique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13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5" name="Diagramme 4"/>
          <p:cNvGraphicFramePr/>
          <p:nvPr>
            <p:extLst>
              <p:ext uri="{D42A27DB-BD31-4B8C-83A1-F6EECF244321}">
                <p14:modId xmlns:p14="http://schemas.microsoft.com/office/powerpoint/2010/main" val="3199973352"/>
              </p:ext>
            </p:extLst>
          </p:nvPr>
        </p:nvGraphicFramePr>
        <p:xfrm>
          <a:off x="611560" y="1097508"/>
          <a:ext cx="10742240" cy="5623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tous les modules</a:t>
            </a:r>
          </a:p>
          <a:p>
            <a:endParaRPr lang="fr-FR" sz="4400" dirty="0"/>
          </a:p>
          <a:p>
            <a:r>
              <a:rPr lang="fr-FR" sz="4400" b="1" dirty="0"/>
              <a:t> Points :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Pour l’essentiel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14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4.1-Intelligence artificielle</a:t>
            </a:r>
          </a:p>
        </p:txBody>
      </p:sp>
    </p:spTree>
    <p:extLst>
      <p:ext uri="{BB962C8B-B14F-4D97-AF65-F5344CB8AC3E}">
        <p14:creationId xmlns:p14="http://schemas.microsoft.com/office/powerpoint/2010/main" val="38303081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dirty="0"/>
              <a:t> Lancement du robot </a:t>
            </a:r>
          </a:p>
          <a:p>
            <a:endParaRPr lang="fr-FR" sz="4400" dirty="0"/>
          </a:p>
          <a:p>
            <a:r>
              <a:rPr lang="fr-FR" sz="4400" dirty="0"/>
              <a:t> Choix </a:t>
            </a:r>
            <a:r>
              <a:rPr lang="fr-FR" sz="4400" b="1" dirty="0"/>
              <a:t>couleur</a:t>
            </a:r>
            <a:r>
              <a:rPr lang="fr-FR" sz="4400" dirty="0"/>
              <a:t>, </a:t>
            </a:r>
            <a:r>
              <a:rPr lang="fr-FR" sz="4400" b="1" dirty="0"/>
              <a:t>stratégie</a:t>
            </a:r>
          </a:p>
          <a:p>
            <a:endParaRPr lang="fr-FR" sz="4400" dirty="0"/>
          </a:p>
          <a:p>
            <a:r>
              <a:rPr lang="fr-FR" sz="4400" b="1" dirty="0"/>
              <a:t> Tests</a:t>
            </a:r>
            <a:r>
              <a:rPr lang="fr-FR" sz="4400" dirty="0"/>
              <a:t>, </a:t>
            </a:r>
            <a:r>
              <a:rPr lang="fr-FR" sz="4400" dirty="0" err="1"/>
              <a:t>debug</a:t>
            </a:r>
            <a:endParaRPr lang="fr-FR" sz="4400" b="1" dirty="0"/>
          </a:p>
          <a:p>
            <a:endParaRPr lang="fr-FR" sz="4400" dirty="0"/>
          </a:p>
          <a:p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4.1.1-Ecran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15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1" r="5357"/>
          <a:stretch/>
        </p:blipFill>
        <p:spPr>
          <a:xfrm>
            <a:off x="6735694" y="1097508"/>
            <a:ext cx="4618105" cy="3943350"/>
          </a:xfrm>
          <a:prstGeom prst="rect">
            <a:avLst/>
          </a:prstGeom>
          <a:ln>
            <a:noFill/>
          </a:ln>
          <a:effectLst>
            <a:softEdge rad="635000"/>
          </a:effectLst>
        </p:spPr>
      </p:pic>
      <p:sp>
        <p:nvSpPr>
          <p:cNvPr id="14" name="Ellipse 13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Ellipse 14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llipse 15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4.1.1-Ecran</a:t>
            </a:r>
            <a:r>
              <a:rPr lang="fr-FR" altLang="fr-FR" dirty="0"/>
              <a:t> : menus plan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16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592926" y="2517551"/>
            <a:ext cx="4518852" cy="17515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000" dirty="0"/>
              <a:t>Plan des menus à insérer</a:t>
            </a:r>
          </a:p>
        </p:txBody>
      </p:sp>
    </p:spTree>
    <p:extLst>
      <p:ext uri="{BB962C8B-B14F-4D97-AF65-F5344CB8AC3E}">
        <p14:creationId xmlns:p14="http://schemas.microsoft.com/office/powerpoint/2010/main" val="1813911528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4.1.2-Communication I2C/SPI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17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617" y="1246176"/>
            <a:ext cx="7468143" cy="5426394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4.1.</a:t>
            </a:r>
            <a:r>
              <a:rPr lang="fr-FR" altLang="fr-FR" dirty="0"/>
              <a:t>3-Detection 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18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Dire que y’a 4 us (vision lointaine) et 5 </a:t>
            </a:r>
            <a:r>
              <a:rPr lang="fr-FR" sz="3200" dirty="0" err="1"/>
              <a:t>ir</a:t>
            </a:r>
            <a:r>
              <a:rPr lang="fr-FR" sz="3200" dirty="0"/>
              <a:t> (vision rapprochée)</a:t>
            </a:r>
          </a:p>
        </p:txBody>
      </p:sp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Contrôler la trajectoire du robot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15 </a:t>
            </a:r>
            <a:r>
              <a:rPr lang="fr-FR" sz="3600" dirty="0"/>
              <a:t>(pour être non forfait)</a:t>
            </a:r>
            <a:endParaRPr lang="fr-FR" sz="4400" dirty="0"/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19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4.2-Asservissement</a:t>
            </a:r>
          </a:p>
        </p:txBody>
      </p:sp>
    </p:spTree>
    <p:extLst>
      <p:ext uri="{BB962C8B-B14F-4D97-AF65-F5344CB8AC3E}">
        <p14:creationId xmlns:p14="http://schemas.microsoft.com/office/powerpoint/2010/main" val="1572876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Contexte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2000" smtClean="0">
                <a:solidFill>
                  <a:schemeClr val="tx1"/>
                </a:solidFill>
              </a:rPr>
              <a:t>2</a:t>
            </a:fld>
            <a:endParaRPr lang="fr-FR" sz="20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cxnSp>
        <p:nvCxnSpPr>
          <p:cNvPr id="8" name="Connecteur droit 7"/>
          <p:cNvCxnSpPr/>
          <p:nvPr/>
        </p:nvCxnSpPr>
        <p:spPr>
          <a:xfrm>
            <a:off x="717696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oneTexte 2"/>
          <p:cNvSpPr txBox="1"/>
          <p:nvPr/>
        </p:nvSpPr>
        <p:spPr>
          <a:xfrm>
            <a:off x="717696" y="1424682"/>
            <a:ext cx="112356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Projet d’un an : </a:t>
            </a:r>
          </a:p>
          <a:p>
            <a:r>
              <a:rPr lang="fr-FR" dirty="0" err="1"/>
              <a:t>Permier</a:t>
            </a:r>
            <a:r>
              <a:rPr lang="fr-FR" dirty="0"/>
              <a:t> semestre : 3 personnes </a:t>
            </a:r>
          </a:p>
          <a:p>
            <a:r>
              <a:rPr lang="fr-FR" dirty="0" err="1"/>
              <a:t>Deuxieme</a:t>
            </a:r>
            <a:r>
              <a:rPr lang="fr-FR"/>
              <a:t> semestre :   </a:t>
            </a:r>
            <a:endParaRPr lang="fr-FR" dirty="0"/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4.2.3-Drivers moteurs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20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53250" y="1436914"/>
            <a:ext cx="11195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9858" y="1254318"/>
            <a:ext cx="6461483" cy="4846112"/>
          </a:xfrm>
          <a:prstGeom prst="rect">
            <a:avLst/>
          </a:prstGeom>
        </p:spPr>
      </p:pic>
      <p:sp>
        <p:nvSpPr>
          <p:cNvPr id="11" name="ZoneTexte 10"/>
          <p:cNvSpPr txBox="1"/>
          <p:nvPr/>
        </p:nvSpPr>
        <p:spPr>
          <a:xfrm>
            <a:off x="230521" y="1874904"/>
            <a:ext cx="47717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Alimentation Puissance : 24V 5,8A max</a:t>
            </a:r>
          </a:p>
          <a:p>
            <a:r>
              <a:rPr lang="fr-FR" dirty="0"/>
              <a:t>3 signaux logique </a:t>
            </a:r>
          </a:p>
          <a:p>
            <a:r>
              <a:rPr lang="fr-FR" dirty="0"/>
              <a:t>Réutilisabilité : Plug &amp; Play </a:t>
            </a:r>
          </a:p>
        </p:txBody>
      </p:sp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4.2.3-</a:t>
            </a:r>
            <a:r>
              <a:rPr lang="fr-FR" altLang="fr-FR" dirty="0"/>
              <a:t>Asservissement vitesse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21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53250" y="1436914"/>
            <a:ext cx="11195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230521" y="1874904"/>
            <a:ext cx="47717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Caractérisation des moteurs</a:t>
            </a:r>
          </a:p>
          <a:p>
            <a:r>
              <a:rPr lang="fr-FR" dirty="0"/>
              <a:t>Détermination des coefficients du PID</a:t>
            </a:r>
          </a:p>
          <a:p>
            <a:r>
              <a:rPr lang="fr-FR" dirty="0"/>
              <a:t>Détermination de la commande  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6477640" y="4111618"/>
            <a:ext cx="8168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U(n) = P*Erreur(n) – (P-I*</a:t>
            </a:r>
            <a:r>
              <a:rPr lang="fr-FR" dirty="0" err="1"/>
              <a:t>Periode</a:t>
            </a:r>
            <a:r>
              <a:rPr lang="fr-FR" dirty="0"/>
              <a:t>)*Erreur(n-1) + U(n-1)</a:t>
            </a:r>
          </a:p>
        </p:txBody>
      </p:sp>
      <p:graphicFrame>
        <p:nvGraphicFramePr>
          <p:cNvPr id="12" name="Graphique 11">
            <a:extLst>
              <a:ext uri="{FF2B5EF4-FFF2-40B4-BE49-F238E27FC236}">
                <a16:creationId xmlns:a16="http://schemas.microsoft.com/office/drawing/2014/main" id="{41E83402-7EC4-41F8-B465-43251C1AA2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28593794"/>
              </p:ext>
            </p:extLst>
          </p:nvPr>
        </p:nvGraphicFramePr>
        <p:xfrm>
          <a:off x="288747" y="3289547"/>
          <a:ext cx="5996793" cy="33320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676207584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4.2.1-Asservissement position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22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95702" y="2423071"/>
            <a:ext cx="4895370" cy="17523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On en parle ?</a:t>
            </a:r>
          </a:p>
        </p:txBody>
      </p:sp>
    </p:spTree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Manipuler les cylindres</a:t>
            </a:r>
          </a:p>
          <a:p>
            <a:endParaRPr lang="fr-FR" sz="4400" dirty="0"/>
          </a:p>
          <a:p>
            <a:r>
              <a:rPr lang="fr-FR" sz="4400" b="1" dirty="0"/>
              <a:t> Points : </a:t>
            </a:r>
            <a:r>
              <a:rPr lang="fr-FR" sz="4400" dirty="0"/>
              <a:t>2 ou 10 par cylindre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23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4.3-Pince</a:t>
            </a:r>
          </a:p>
        </p:txBody>
      </p:sp>
    </p:spTree>
    <p:extLst>
      <p:ext uri="{BB962C8B-B14F-4D97-AF65-F5344CB8AC3E}">
        <p14:creationId xmlns:p14="http://schemas.microsoft.com/office/powerpoint/2010/main" val="58445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>
                <a:solidFill>
                  <a:schemeClr val="tx1"/>
                </a:solidFill>
              </a:rPr>
              <a:t>24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10" name="Rectangle 9"/>
          <p:cNvSpPr/>
          <p:nvPr/>
        </p:nvSpPr>
        <p:spPr>
          <a:xfrm>
            <a:off x="6753225" y="5240477"/>
            <a:ext cx="2840962" cy="732607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29000">
                <a:schemeClr val="accent1">
                  <a:lumMod val="45000"/>
                  <a:lumOff val="55000"/>
                </a:schemeClr>
              </a:gs>
              <a:gs pos="59000">
                <a:schemeClr val="accent1">
                  <a:lumMod val="45000"/>
                  <a:lumOff val="55000"/>
                </a:schemeClr>
              </a:gs>
              <a:gs pos="100000">
                <a:srgbClr val="204484"/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Imprimante 3D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516" y="1609349"/>
            <a:ext cx="4677390" cy="3406699"/>
          </a:xfrm>
          <a:prstGeom prst="rect">
            <a:avLst/>
          </a:prstGeom>
          <a:effectLst>
            <a:softEdge rad="101600"/>
          </a:effectLst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17" t="18001" r="7314" b="25111"/>
          <a:stretch/>
        </p:blipFill>
        <p:spPr>
          <a:xfrm rot="5400000">
            <a:off x="665861" y="2093019"/>
            <a:ext cx="4522571" cy="3555232"/>
          </a:xfrm>
          <a:prstGeom prst="rect">
            <a:avLst/>
          </a:prstGeom>
          <a:effectLst>
            <a:softEdge rad="76200"/>
          </a:effectLst>
        </p:spPr>
      </p:pic>
    </p:spTree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4.3.2-Software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25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2240062" y="3344124"/>
            <a:ext cx="21362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Carte mère</a:t>
            </a:r>
          </a:p>
        </p:txBody>
      </p:sp>
      <p:cxnSp>
        <p:nvCxnSpPr>
          <p:cNvPr id="8" name="Connecteur droit avec flèche 7"/>
          <p:cNvCxnSpPr>
            <a:cxnSpLocks/>
          </p:cNvCxnSpPr>
          <p:nvPr/>
        </p:nvCxnSpPr>
        <p:spPr>
          <a:xfrm>
            <a:off x="5495653" y="2206735"/>
            <a:ext cx="173072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ZoneTexte 12"/>
          <p:cNvSpPr txBox="1"/>
          <p:nvPr/>
        </p:nvSpPr>
        <p:spPr>
          <a:xfrm>
            <a:off x="5495653" y="2218671"/>
            <a:ext cx="1552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Donne l’ordre</a:t>
            </a:r>
          </a:p>
        </p:txBody>
      </p:sp>
      <p:sp>
        <p:nvSpPr>
          <p:cNvPr id="14" name="ZoneTexte 13"/>
          <p:cNvSpPr txBox="1"/>
          <p:nvPr/>
        </p:nvSpPr>
        <p:spPr>
          <a:xfrm>
            <a:off x="5981427" y="1779717"/>
            <a:ext cx="1147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I2C</a:t>
            </a:r>
          </a:p>
        </p:txBody>
      </p:sp>
      <p:sp>
        <p:nvSpPr>
          <p:cNvPr id="15" name="ZoneTexte 14"/>
          <p:cNvSpPr txBox="1"/>
          <p:nvPr/>
        </p:nvSpPr>
        <p:spPr>
          <a:xfrm>
            <a:off x="7553048" y="1901129"/>
            <a:ext cx="17999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Initialiser</a:t>
            </a:r>
            <a:r>
              <a:rPr lang="fr-FR" dirty="0"/>
              <a:t> </a:t>
            </a:r>
          </a:p>
        </p:txBody>
      </p:sp>
      <p:cxnSp>
        <p:nvCxnSpPr>
          <p:cNvPr id="22" name="Connecteur droit avec flèche 21"/>
          <p:cNvCxnSpPr>
            <a:cxnSpLocks/>
          </p:cNvCxnSpPr>
          <p:nvPr/>
        </p:nvCxnSpPr>
        <p:spPr>
          <a:xfrm>
            <a:off x="5495651" y="3435460"/>
            <a:ext cx="173072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eur droit avec flèche 22"/>
          <p:cNvCxnSpPr>
            <a:cxnSpLocks/>
          </p:cNvCxnSpPr>
          <p:nvPr/>
        </p:nvCxnSpPr>
        <p:spPr>
          <a:xfrm>
            <a:off x="5495651" y="4645135"/>
            <a:ext cx="173072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eur droit avec flèche 23"/>
          <p:cNvCxnSpPr>
            <a:cxnSpLocks/>
          </p:cNvCxnSpPr>
          <p:nvPr/>
        </p:nvCxnSpPr>
        <p:spPr>
          <a:xfrm>
            <a:off x="5495651" y="5769085"/>
            <a:ext cx="173072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Connecteur droit 25"/>
          <p:cNvCxnSpPr>
            <a:cxnSpLocks/>
            <a:stCxn id="3" idx="3"/>
          </p:cNvCxnSpPr>
          <p:nvPr/>
        </p:nvCxnSpPr>
        <p:spPr>
          <a:xfrm flipV="1">
            <a:off x="4376275" y="2206734"/>
            <a:ext cx="1119376" cy="1429778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Connecteur droit 28"/>
          <p:cNvCxnSpPr>
            <a:cxnSpLocks/>
            <a:stCxn id="3" idx="3"/>
          </p:cNvCxnSpPr>
          <p:nvPr/>
        </p:nvCxnSpPr>
        <p:spPr>
          <a:xfrm>
            <a:off x="4376275" y="3636512"/>
            <a:ext cx="1119374" cy="2132573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necteur droit 32"/>
          <p:cNvCxnSpPr>
            <a:cxnSpLocks/>
            <a:stCxn id="3" idx="3"/>
          </p:cNvCxnSpPr>
          <p:nvPr/>
        </p:nvCxnSpPr>
        <p:spPr>
          <a:xfrm flipV="1">
            <a:off x="4376275" y="3435460"/>
            <a:ext cx="1119374" cy="201052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Connecteur droit 37"/>
          <p:cNvCxnSpPr>
            <a:cxnSpLocks/>
            <a:stCxn id="3" idx="3"/>
          </p:cNvCxnSpPr>
          <p:nvPr/>
        </p:nvCxnSpPr>
        <p:spPr>
          <a:xfrm>
            <a:off x="4376275" y="3636512"/>
            <a:ext cx="1119374" cy="1008622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ZoneTexte 40"/>
          <p:cNvSpPr txBox="1"/>
          <p:nvPr/>
        </p:nvSpPr>
        <p:spPr>
          <a:xfrm>
            <a:off x="7553048" y="3117728"/>
            <a:ext cx="20165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Capturer</a:t>
            </a:r>
          </a:p>
        </p:txBody>
      </p:sp>
      <p:sp>
        <p:nvSpPr>
          <p:cNvPr id="42" name="ZoneTexte 41"/>
          <p:cNvSpPr txBox="1"/>
          <p:nvPr/>
        </p:nvSpPr>
        <p:spPr>
          <a:xfrm>
            <a:off x="7553048" y="4352746"/>
            <a:ext cx="21107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Monter</a:t>
            </a:r>
          </a:p>
        </p:txBody>
      </p:sp>
      <p:sp>
        <p:nvSpPr>
          <p:cNvPr id="44" name="ZoneTexte 43"/>
          <p:cNvSpPr txBox="1"/>
          <p:nvPr/>
        </p:nvSpPr>
        <p:spPr>
          <a:xfrm>
            <a:off x="7553048" y="5476697"/>
            <a:ext cx="24324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Relâcher</a:t>
            </a:r>
          </a:p>
        </p:txBody>
      </p:sp>
      <p:sp>
        <p:nvSpPr>
          <p:cNvPr id="49" name="ZoneTexte 48"/>
          <p:cNvSpPr txBox="1"/>
          <p:nvPr/>
        </p:nvSpPr>
        <p:spPr>
          <a:xfrm>
            <a:off x="9896234" y="3380012"/>
            <a:ext cx="19795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/>
              <a:t>Esclave</a:t>
            </a:r>
          </a:p>
        </p:txBody>
      </p:sp>
      <p:cxnSp>
        <p:nvCxnSpPr>
          <p:cNvPr id="51" name="Connecteur droit avec flèche 50"/>
          <p:cNvCxnSpPr>
            <a:cxnSpLocks/>
            <a:stCxn id="15" idx="3"/>
          </p:cNvCxnSpPr>
          <p:nvPr/>
        </p:nvCxnSpPr>
        <p:spPr>
          <a:xfrm>
            <a:off x="9353005" y="2193517"/>
            <a:ext cx="629195" cy="13314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Connecteur droit avec flèche 51"/>
          <p:cNvCxnSpPr>
            <a:cxnSpLocks/>
          </p:cNvCxnSpPr>
          <p:nvPr/>
        </p:nvCxnSpPr>
        <p:spPr>
          <a:xfrm flipV="1">
            <a:off x="9353003" y="3815135"/>
            <a:ext cx="637495" cy="19645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Connecteur droit avec flèche 54"/>
          <p:cNvCxnSpPr>
            <a:cxnSpLocks/>
          </p:cNvCxnSpPr>
          <p:nvPr/>
        </p:nvCxnSpPr>
        <p:spPr>
          <a:xfrm flipV="1">
            <a:off x="9349699" y="3748064"/>
            <a:ext cx="546535" cy="85389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Connecteur droit avec flèche 57"/>
          <p:cNvCxnSpPr>
            <a:cxnSpLocks/>
          </p:cNvCxnSpPr>
          <p:nvPr/>
        </p:nvCxnSpPr>
        <p:spPr>
          <a:xfrm>
            <a:off x="9349699" y="3468074"/>
            <a:ext cx="546535" cy="14044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4.3.3-Hardware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26</a:t>
            </a:fld>
            <a:endParaRPr lang="fr-FR" sz="1600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>
          <a:xfrm>
            <a:off x="4047309" y="6356350"/>
            <a:ext cx="4114800" cy="365125"/>
          </a:xfrm>
        </p:spPr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pic>
        <p:nvPicPr>
          <p:cNvPr id="1026" name="Picture 2" descr="http://www.lib.sfu.ca/system/files/28518/arduino-mega-2560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427" b="93258" l="6110" r="94888">
                        <a14:foregroundMark x1="12344" y1="55993" x2="12344" y2="55993"/>
                        <a14:foregroundMark x1="6110" y1="55056" x2="6110" y2="55056"/>
                        <a14:foregroundMark x1="91521" y1="39888" x2="91521" y2="39888"/>
                        <a14:foregroundMark x1="95012" y1="38577" x2="95012" y2="38577"/>
                        <a14:foregroundMark x1="75935" y1="8427" x2="75935" y2="8427"/>
                        <a14:foregroundMark x1="27182" y1="93258" x2="27182" y2="932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17" y="1786296"/>
            <a:ext cx="3319955" cy="2210543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ésultat de recherche d'images pour &quot;arduino mega rs232 shieldRAMP 1.4&quot;"/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5467" r="95600">
                        <a14:foregroundMark x1="8400" y1="44800" x2="8400" y2="44800"/>
                        <a14:foregroundMark x1="9067" y1="40800" x2="9067" y2="40800"/>
                        <a14:foregroundMark x1="11200" y1="38667" x2="11200" y2="38667"/>
                        <a14:foregroundMark x1="5600" y1="45467" x2="5600" y2="45467"/>
                        <a14:foregroundMark x1="9733" y1="37733" x2="9733" y2="37733"/>
                        <a14:foregroundMark x1="95200" y1="49467" x2="95200" y2="49467"/>
                        <a14:foregroundMark x1="93733" y1="45467" x2="93733" y2="45467"/>
                        <a14:foregroundMark x1="95600" y1="46267" x2="95600" y2="46267"/>
                        <a14:foregroundMark x1="41467" y1="28133" x2="41467" y2="28133"/>
                        <a14:foregroundMark x1="40267" y1="26000" x2="40267" y2="26000"/>
                        <a14:foregroundMark x1="44533" y1="25600" x2="44533" y2="256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6313" y="1097508"/>
            <a:ext cx="3473885" cy="3473885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s1.electrodragon.com/wp-content/uploads/2014/05/Ramps-06.jp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backgroundMark x1="41000" y1="79826" x2="41000" y2="79826"/>
                        <a14:backgroundMark x1="53100" y1="74311" x2="53100" y2="74311"/>
                        <a14:backgroundMark x1="33400" y1="81277" x2="33400" y2="81277"/>
                        <a14:backgroundMark x1="36600" y1="79245" x2="36600" y2="79245"/>
                        <a14:backgroundMark x1="79100" y1="62554" x2="79100" y2="62554"/>
                        <a14:backgroundMark x1="81600" y1="60232" x2="81600" y2="602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5074" y="1386020"/>
            <a:ext cx="3760918" cy="2591273"/>
          </a:xfrm>
          <a:prstGeom prst="rect">
            <a:avLst/>
          </a:pr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/>
          <p:cNvSpPr txBox="1"/>
          <p:nvPr/>
        </p:nvSpPr>
        <p:spPr>
          <a:xfrm>
            <a:off x="1059283" y="4497022"/>
            <a:ext cx="2339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/>
              <a:t>Arduino Méga 2560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5300358" y="4527800"/>
            <a:ext cx="18113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err="1"/>
              <a:t>Ramp</a:t>
            </a:r>
            <a:r>
              <a:rPr lang="fr-FR" sz="2000" dirty="0"/>
              <a:t> 1.4 RS 32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8548656" y="4527800"/>
            <a:ext cx="27094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err="1"/>
              <a:t>Shield</a:t>
            </a:r>
            <a:r>
              <a:rPr lang="fr-FR" sz="2000" dirty="0"/>
              <a:t> Méga + </a:t>
            </a:r>
            <a:r>
              <a:rPr lang="fr-FR" sz="2000" dirty="0" err="1"/>
              <a:t>Ramp</a:t>
            </a:r>
            <a:r>
              <a:rPr lang="fr-FR" sz="2000" dirty="0"/>
              <a:t> 1.4</a:t>
            </a:r>
          </a:p>
        </p:txBody>
      </p:sp>
      <p:sp>
        <p:nvSpPr>
          <p:cNvPr id="11" name="ZoneTexte 10"/>
          <p:cNvSpPr txBox="1"/>
          <p:nvPr/>
        </p:nvSpPr>
        <p:spPr>
          <a:xfrm>
            <a:off x="3784580" y="2385361"/>
            <a:ext cx="4819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/>
              <a:t>+</a:t>
            </a:r>
          </a:p>
        </p:txBody>
      </p:sp>
      <p:sp>
        <p:nvSpPr>
          <p:cNvPr id="12" name="ZoneTexte 11"/>
          <p:cNvSpPr txBox="1"/>
          <p:nvPr/>
        </p:nvSpPr>
        <p:spPr>
          <a:xfrm>
            <a:off x="7892375" y="2404301"/>
            <a:ext cx="8382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400" dirty="0"/>
              <a:t>=</a:t>
            </a:r>
          </a:p>
        </p:txBody>
      </p:sp>
      <p:pic>
        <p:nvPicPr>
          <p:cNvPr id="16" name="Picture 2" descr="https://a.pololu-files.com/picture/0J4578.1200.jpg?c171a8f68733c1b8c094925e676964d5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5672" b="95931" l="7875" r="93750">
                        <a14:foregroundMark x1="7875" y1="40691" x2="7875" y2="40691"/>
                        <a14:foregroundMark x1="9750" y1="49568" x2="9750" y2="49568"/>
                        <a14:foregroundMark x1="15875" y1="58940" x2="15875" y2="58940"/>
                        <a14:foregroundMark x1="15500" y1="57090" x2="15500" y2="57090"/>
                        <a14:foregroundMark x1="9000" y1="50678" x2="9000" y2="50678"/>
                        <a14:foregroundMark x1="21750" y1="64982" x2="21750" y2="64982"/>
                        <a14:foregroundMark x1="22125" y1="60296" x2="22125" y2="60296"/>
                        <a14:foregroundMark x1="27875" y1="71393" x2="27875" y2="71393"/>
                        <a14:foregroundMark x1="35125" y1="74229" x2="35125" y2="74229"/>
                        <a14:foregroundMark x1="27500" y1="67448" x2="27500" y2="67448"/>
                        <a14:foregroundMark x1="33250" y1="77435" x2="33250" y2="77435"/>
                        <a14:foregroundMark x1="40875" y1="82121" x2="40875" y2="82121"/>
                        <a14:foregroundMark x1="46750" y1="89273" x2="46750" y2="89273"/>
                        <a14:foregroundMark x1="41250" y1="81011" x2="41250" y2="81011"/>
                        <a14:foregroundMark x1="54250" y1="91369" x2="54250" y2="91369"/>
                        <a14:foregroundMark x1="53250" y1="96054" x2="53250" y2="96054"/>
                        <a14:foregroundMark x1="89875" y1="64982" x2="89875" y2="64982"/>
                        <a14:foregroundMark x1="93750" y1="52528" x2="93750" y2="52528"/>
                        <a14:foregroundMark x1="46000" y1="5672" x2="46000" y2="567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374" y="5396602"/>
            <a:ext cx="1258541" cy="1275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ZoneTexte 12"/>
          <p:cNvSpPr txBox="1"/>
          <p:nvPr/>
        </p:nvSpPr>
        <p:spPr>
          <a:xfrm>
            <a:off x="3494249" y="5615582"/>
            <a:ext cx="17241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Driver moteur pas à pas A4988</a:t>
            </a:r>
          </a:p>
          <a:p>
            <a:endParaRPr lang="fr-FR" dirty="0"/>
          </a:p>
        </p:txBody>
      </p:sp>
    </p:spTree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Faire décoller</a:t>
            </a:r>
          </a:p>
          <a:p>
            <a:endParaRPr lang="fr-FR" sz="4400" dirty="0"/>
          </a:p>
          <a:p>
            <a:r>
              <a:rPr lang="fr-FR" sz="4400" b="1" dirty="0"/>
              <a:t> Quand : </a:t>
            </a:r>
            <a:r>
              <a:rPr lang="fr-FR" sz="4400" dirty="0"/>
              <a:t>A la fin des 90’’</a:t>
            </a:r>
          </a:p>
          <a:p>
            <a:endParaRPr lang="fr-FR" sz="4400" dirty="0"/>
          </a:p>
          <a:p>
            <a:r>
              <a:rPr lang="fr-FR" sz="4400" b="1" dirty="0"/>
              <a:t> Points :</a:t>
            </a:r>
            <a:r>
              <a:rPr lang="fr-FR" sz="4400" dirty="0"/>
              <a:t> 20 pts</a:t>
            </a:r>
          </a:p>
          <a:p>
            <a:endParaRPr lang="fr-FR" sz="4400" dirty="0"/>
          </a:p>
          <a:p>
            <a:r>
              <a:rPr lang="fr-FR" sz="4400" b="1" dirty="0"/>
              <a:t> Réutilisabilité ? : </a:t>
            </a:r>
            <a:r>
              <a:rPr lang="fr-FR" sz="4400" dirty="0"/>
              <a:t>Oui </a:t>
            </a:r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27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61880" y="155741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61880" y="2860075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61880" y="41627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4.4-Funny action</a:t>
            </a:r>
          </a:p>
        </p:txBody>
      </p:sp>
      <p:sp>
        <p:nvSpPr>
          <p:cNvPr id="14" name="Ellipse 13"/>
          <p:cNvSpPr/>
          <p:nvPr/>
        </p:nvSpPr>
        <p:spPr>
          <a:xfrm>
            <a:off x="661879" y="546538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17123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/>
              <a:t>4.4.1-Mécanique</a:t>
            </a:r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28</a:t>
            </a:fld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tx1"/>
                </a:solidFill>
              </a:rPr>
              <a:t>El Padre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507289" y="2170634"/>
            <a:ext cx="4198715" cy="3149036"/>
          </a:xfrm>
          <a:prstGeom prst="rect">
            <a:avLst/>
          </a:prstGeom>
          <a:effectLst>
            <a:softEdge rad="114300"/>
          </a:effectLst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8" t="9123" r="29603" b="14776"/>
          <a:stretch/>
        </p:blipFill>
        <p:spPr>
          <a:xfrm rot="5400000">
            <a:off x="7105234" y="2436706"/>
            <a:ext cx="2351312" cy="2527404"/>
          </a:xfrm>
          <a:prstGeom prst="rect">
            <a:avLst/>
          </a:prstGeom>
          <a:effectLst>
            <a:softEdge rad="114300"/>
          </a:effectLst>
        </p:spPr>
      </p:pic>
      <p:sp>
        <p:nvSpPr>
          <p:cNvPr id="12" name="ZoneTexte 11"/>
          <p:cNvSpPr txBox="1"/>
          <p:nvPr/>
        </p:nvSpPr>
        <p:spPr>
          <a:xfrm>
            <a:off x="7515496" y="4876064"/>
            <a:ext cx="2325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Vue du dessus</a:t>
            </a:r>
          </a:p>
        </p:txBody>
      </p:sp>
      <p:sp>
        <p:nvSpPr>
          <p:cNvPr id="13" name="ZoneTexte 12"/>
          <p:cNvSpPr txBox="1"/>
          <p:nvPr/>
        </p:nvSpPr>
        <p:spPr>
          <a:xfrm>
            <a:off x="3944982" y="5844509"/>
            <a:ext cx="1837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/>
              <a:t>Vue de profil</a:t>
            </a:r>
          </a:p>
        </p:txBody>
      </p:sp>
    </p:spTree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/>
          </a:bodyPr>
          <a:lstStyle/>
          <a:p>
            <a:r>
              <a:rPr lang="fr-FR" sz="4400" b="1" dirty="0"/>
              <a:t> A</a:t>
            </a:r>
            <a:r>
              <a:rPr lang="fr-FR" sz="4400" dirty="0"/>
              <a:t> : a</a:t>
            </a:r>
          </a:p>
          <a:p>
            <a:endParaRPr lang="fr-FR" sz="4400" dirty="0"/>
          </a:p>
          <a:p>
            <a:r>
              <a:rPr lang="fr-FR" sz="4400" b="1" dirty="0"/>
              <a:t> B : </a:t>
            </a:r>
            <a:r>
              <a:rPr lang="fr-FR" sz="4400" dirty="0"/>
              <a:t>b</a:t>
            </a:r>
          </a:p>
          <a:p>
            <a:endParaRPr lang="fr-FR" sz="4400" dirty="0"/>
          </a:p>
          <a:p>
            <a:r>
              <a:rPr lang="fr-FR" sz="4400" b="1" dirty="0"/>
              <a:t> C :</a:t>
            </a:r>
            <a:r>
              <a:rPr lang="fr-FR" sz="4400" dirty="0"/>
              <a:t> c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29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Ellipse 8"/>
          <p:cNvSpPr/>
          <p:nvPr/>
        </p:nvSpPr>
        <p:spPr>
          <a:xfrm>
            <a:off x="622820" y="159305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22820" y="3015029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22820" y="4437007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itre 1"/>
          <p:cNvSpPr txBox="1"/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/>
              <a:t>5.Conclusion</a:t>
            </a:r>
          </a:p>
        </p:txBody>
      </p:sp>
    </p:spTree>
    <p:extLst>
      <p:ext uri="{BB962C8B-B14F-4D97-AF65-F5344CB8AC3E}">
        <p14:creationId xmlns:p14="http://schemas.microsoft.com/office/powerpoint/2010/main" val="1014768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6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dirty="0"/>
              <a:t>Sommaire</a:t>
            </a:r>
            <a:endParaRPr lang="x-none" altLang="fr-FR" dirty="0"/>
          </a:p>
        </p:txBody>
      </p: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3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Diagramme 3"/>
          <p:cNvGraphicFramePr/>
          <p:nvPr>
            <p:extLst>
              <p:ext uri="{D42A27DB-BD31-4B8C-83A1-F6EECF244321}">
                <p14:modId xmlns:p14="http://schemas.microsoft.com/office/powerpoint/2010/main" val="3163814787"/>
              </p:ext>
            </p:extLst>
          </p:nvPr>
        </p:nvGraphicFramePr>
        <p:xfrm>
          <a:off x="960120" y="1216839"/>
          <a:ext cx="1027176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" name="Rectangle 10"/>
          <p:cNvSpPr/>
          <p:nvPr/>
        </p:nvSpPr>
        <p:spPr>
          <a:xfrm>
            <a:off x="6254161" y="303596"/>
            <a:ext cx="4895370" cy="11102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200" dirty="0"/>
              <a:t>A compléter</a:t>
            </a:r>
          </a:p>
        </p:txBody>
      </p:sp>
    </p:spTree>
    <p:extLst>
      <p:ext uri="{BB962C8B-B14F-4D97-AF65-F5344CB8AC3E}">
        <p14:creationId xmlns:p14="http://schemas.microsoft.com/office/powerpoint/2010/main" val="319360504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78943"/>
            <a:ext cx="10515600" cy="4877407"/>
          </a:xfrm>
        </p:spPr>
        <p:txBody>
          <a:bodyPr>
            <a:normAutofit lnSpcReduction="10000"/>
          </a:bodyPr>
          <a:lstStyle/>
          <a:p>
            <a:r>
              <a:rPr lang="fr-FR" sz="4400" b="1" dirty="0"/>
              <a:t> Objectif</a:t>
            </a:r>
            <a:r>
              <a:rPr lang="fr-FR" sz="4400" dirty="0"/>
              <a:t> : Créer un robot autonome</a:t>
            </a:r>
          </a:p>
          <a:p>
            <a:endParaRPr lang="fr-FR" sz="4400" dirty="0"/>
          </a:p>
          <a:p>
            <a:r>
              <a:rPr lang="fr-FR" sz="4400" b="1" dirty="0"/>
              <a:t> Date</a:t>
            </a:r>
            <a:r>
              <a:rPr lang="fr-FR" sz="4400" dirty="0"/>
              <a:t> : du 25 au 28 mai </a:t>
            </a:r>
          </a:p>
          <a:p>
            <a:endParaRPr lang="fr-FR" sz="4400" dirty="0"/>
          </a:p>
          <a:p>
            <a:r>
              <a:rPr lang="fr-FR" sz="4400" b="1" dirty="0"/>
              <a:t> Lieu</a:t>
            </a:r>
            <a:r>
              <a:rPr lang="fr-FR" sz="4400" dirty="0"/>
              <a:t> : Roche-sur-Yon</a:t>
            </a:r>
          </a:p>
          <a:p>
            <a:endParaRPr lang="fr-FR" sz="4400" dirty="0"/>
          </a:p>
          <a:p>
            <a:r>
              <a:rPr lang="fr-FR" sz="4400" b="1" dirty="0"/>
              <a:t> Participants : </a:t>
            </a:r>
            <a:r>
              <a:rPr lang="fr-FR" sz="4400" dirty="0"/>
              <a:t>~150  équipes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4</a:t>
            </a:fld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1.1. La coupe de France de robotique</a:t>
            </a:r>
            <a:endParaRPr lang="x-none" altLang="fr-FR" dirty="0"/>
          </a:p>
        </p:txBody>
      </p:sp>
      <p:sp>
        <p:nvSpPr>
          <p:cNvPr id="9" name="Ellipse 8"/>
          <p:cNvSpPr/>
          <p:nvPr/>
        </p:nvSpPr>
        <p:spPr>
          <a:xfrm>
            <a:off x="611560" y="147894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/>
          <p:cNvSpPr/>
          <p:nvPr/>
        </p:nvSpPr>
        <p:spPr>
          <a:xfrm>
            <a:off x="611557" y="280608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/>
          <p:cNvSpPr/>
          <p:nvPr/>
        </p:nvSpPr>
        <p:spPr>
          <a:xfrm>
            <a:off x="611558" y="4133222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/>
          <p:cNvSpPr/>
          <p:nvPr/>
        </p:nvSpPr>
        <p:spPr>
          <a:xfrm>
            <a:off x="611558" y="5481631"/>
            <a:ext cx="511865" cy="500932"/>
          </a:xfrm>
          <a:prstGeom prst="ellipse">
            <a:avLst/>
          </a:prstGeom>
          <a:solidFill>
            <a:srgbClr val="FA5C5C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0335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tx1"/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tx1"/>
                </a:solidFill>
              </a:rPr>
              <a:t>5</a:t>
            </a:fld>
            <a:endParaRPr lang="fr-FR" sz="1600" dirty="0">
              <a:solidFill>
                <a:schemeClr val="tx1"/>
              </a:solidFill>
            </a:endParaRP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168" b="92765" l="6124" r="93780">
                        <a14:foregroundMark x1="24211" y1="93023" x2="24211" y2="93023"/>
                        <a14:foregroundMark x1="18086" y1="85271" x2="18086" y2="85271"/>
                        <a14:foregroundMark x1="18278" y1="77003" x2="18278" y2="77778"/>
                        <a14:foregroundMark x1="16364" y1="54780" x2="16364" y2="54780"/>
                        <a14:foregroundMark x1="14833" y1="42636" x2="14833" y2="42636"/>
                        <a14:foregroundMark x1="15694" y1="36434" x2="15789" y2="36951"/>
                        <a14:foregroundMark x1="29187" y1="8269" x2="29187" y2="8269"/>
                        <a14:foregroundMark x1="84785" y1="43669" x2="84785" y2="43669"/>
                        <a14:foregroundMark x1="93780" y1="78553" x2="93780" y2="78553"/>
                        <a14:foregroundMark x1="78565" y1="10078" x2="78565" y2="10078"/>
                        <a14:foregroundMark x1="56651" y1="5426" x2="56651" y2="5426"/>
                        <a14:foregroundMark x1="43732" y1="6460" x2="43732" y2="6460"/>
                        <a14:foregroundMark x1="22010" y1="10078" x2="22010" y2="10078"/>
                        <a14:foregroundMark x1="6124" y1="77778" x2="6124" y2="77778"/>
                        <a14:foregroundMark x1="39713" y1="85530" x2="39713" y2="86563"/>
                        <a14:foregroundMark x1="79809" y1="78295" x2="79809" y2="78295"/>
                        <a14:foregroundMark x1="67560" y1="37984" x2="67560" y2="37984"/>
                        <a14:foregroundMark x1="34163" y1="37984" x2="34163" y2="3798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7256"/>
            <a:ext cx="12178403" cy="4510087"/>
          </a:xfrm>
          <a:prstGeom prst="rect">
            <a:avLst/>
          </a:prstGeom>
        </p:spPr>
      </p:pic>
      <p:cxnSp>
        <p:nvCxnSpPr>
          <p:cNvPr id="7" name="Connecteur droit 6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1.2. L’aire de jeu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2294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6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graphicFrame>
        <p:nvGraphicFramePr>
          <p:cNvPr id="11" name="Diagramme 10"/>
          <p:cNvGraphicFramePr/>
          <p:nvPr>
            <p:extLst>
              <p:ext uri="{D42A27DB-BD31-4B8C-83A1-F6EECF244321}">
                <p14:modId xmlns:p14="http://schemas.microsoft.com/office/powerpoint/2010/main" val="3761040693"/>
              </p:ext>
            </p:extLst>
          </p:nvPr>
        </p:nvGraphicFramePr>
        <p:xfrm>
          <a:off x="838199" y="1755107"/>
          <a:ext cx="10150503" cy="44872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cxnSp>
        <p:nvCxnSpPr>
          <p:cNvPr id="8" name="Connecteur droit 7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x-none" altLang="fr-FR" dirty="0">
                <a:solidFill>
                  <a:schemeClr val="bg2">
                    <a:lumMod val="25000"/>
                  </a:schemeClr>
                </a:solidFill>
              </a:rPr>
              <a:t>1.</a:t>
            </a:r>
            <a:r>
              <a:rPr lang="fr-FR" altLang="fr-FR" dirty="0">
                <a:solidFill>
                  <a:schemeClr val="bg2">
                    <a:lumMod val="25000"/>
                  </a:schemeClr>
                </a:solidFill>
              </a:rPr>
              <a:t>3. Répartition des points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7</a:t>
            </a:fld>
            <a:endParaRPr lang="fr-FR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6" name="Connecteur droit 5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2.1 Objectif du projet</a:t>
            </a:r>
            <a:endParaRPr lang="x-none" altLang="fr-FR" dirty="0">
              <a:solidFill>
                <a:schemeClr val="bg1"/>
              </a:solidFill>
            </a:endParaRPr>
          </a:p>
        </p:txBody>
      </p:sp>
      <p:graphicFrame>
        <p:nvGraphicFramePr>
          <p:cNvPr id="13" name="Diagramme 12"/>
          <p:cNvGraphicFramePr/>
          <p:nvPr>
            <p:extLst>
              <p:ext uri="{D42A27DB-BD31-4B8C-83A1-F6EECF244321}">
                <p14:modId xmlns:p14="http://schemas.microsoft.com/office/powerpoint/2010/main" val="1614228286"/>
              </p:ext>
            </p:extLst>
          </p:nvPr>
        </p:nvGraphicFramePr>
        <p:xfrm>
          <a:off x="611558" y="1191025"/>
          <a:ext cx="10742241" cy="5165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96229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8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2.2-Projet en 2 temps 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graphicFrame>
        <p:nvGraphicFramePr>
          <p:cNvPr id="8" name="Diagramme 7"/>
          <p:cNvGraphicFramePr/>
          <p:nvPr>
            <p:extLst>
              <p:ext uri="{D42A27DB-BD31-4B8C-83A1-F6EECF244321}">
                <p14:modId xmlns:p14="http://schemas.microsoft.com/office/powerpoint/2010/main" val="3558793397"/>
              </p:ext>
            </p:extLst>
          </p:nvPr>
        </p:nvGraphicFramePr>
        <p:xfrm>
          <a:off x="436417" y="1253904"/>
          <a:ext cx="10917382" cy="52923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1607" y="5844510"/>
            <a:ext cx="1184385" cy="828060"/>
          </a:xfrm>
          <a:prstGeom prst="rect">
            <a:avLst/>
          </a:prstGeom>
          <a:noFill/>
        </p:spPr>
      </p:pic>
      <p:cxnSp>
        <p:nvCxnSpPr>
          <p:cNvPr id="4" name="Connecteur droit 3"/>
          <p:cNvCxnSpPr/>
          <p:nvPr/>
        </p:nvCxnSpPr>
        <p:spPr>
          <a:xfrm>
            <a:off x="611560" y="1097508"/>
            <a:ext cx="10742240" cy="0"/>
          </a:xfrm>
          <a:prstGeom prst="line">
            <a:avLst/>
          </a:prstGeom>
          <a:ln w="41275">
            <a:gradFill flip="none" rotWithShape="1">
              <a:gsLst>
                <a:gs pos="17000">
                  <a:srgbClr val="FF0000">
                    <a:alpha val="99000"/>
                  </a:srgbClr>
                </a:gs>
                <a:gs pos="0">
                  <a:schemeClr val="bg1"/>
                </a:gs>
                <a:gs pos="85000">
                  <a:srgbClr val="FF0000"/>
                </a:gs>
                <a:gs pos="55000">
                  <a:srgbClr val="C00000"/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u numéro de diapositive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9FFE2E-51A8-405A-BD00-B1F90CA3DCDC}" type="slidenum">
              <a:rPr lang="fr-FR" sz="1600" smtClean="0">
                <a:solidFill>
                  <a:schemeClr val="bg2">
                    <a:lumMod val="25000"/>
                  </a:schemeClr>
                </a:solidFill>
              </a:rPr>
              <a:t>9</a:t>
            </a:fld>
            <a:endParaRPr lang="fr-FR" sz="160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x-none" sz="1600" dirty="0">
                <a:solidFill>
                  <a:schemeClr val="bg2">
                    <a:lumMod val="25000"/>
                  </a:schemeClr>
                </a:solidFill>
              </a:rPr>
              <a:t>El Padre</a:t>
            </a:r>
          </a:p>
        </p:txBody>
      </p:sp>
      <p:sp>
        <p:nvSpPr>
          <p:cNvPr id="10" name="Titre 1"/>
          <p:cNvSpPr txBox="1"/>
          <p:nvPr/>
        </p:nvSpPr>
        <p:spPr>
          <a:xfrm>
            <a:off x="611561" y="287760"/>
            <a:ext cx="10742239" cy="8097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chemeClr val="bg2">
                    <a:lumMod val="25000"/>
                  </a:schemeClr>
                </a:solidFill>
              </a:rPr>
              <a:t>2.2-Nos soutiens </a:t>
            </a:r>
            <a:endParaRPr lang="x-none" altLang="fr-FR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611560" y="1613647"/>
            <a:ext cx="111296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/>
              <a:t>L’équipe de projet</a:t>
            </a:r>
          </a:p>
          <a:p>
            <a:r>
              <a:rPr lang="fr-FR" sz="2800" dirty="0"/>
              <a:t>Le </a:t>
            </a:r>
            <a:r>
              <a:rPr lang="fr-FR" sz="2800" dirty="0" err="1"/>
              <a:t>Crysteo</a:t>
            </a:r>
            <a:r>
              <a:rPr lang="fr-FR" sz="2800" dirty="0"/>
              <a:t> </a:t>
            </a:r>
          </a:p>
          <a:p>
            <a:r>
              <a:rPr lang="fr-FR" sz="2800" dirty="0"/>
              <a:t>L’équipe enseignantes </a:t>
            </a:r>
          </a:p>
          <a:p>
            <a:r>
              <a:rPr lang="fr-FR" sz="2800" dirty="0"/>
              <a:t>Le </a:t>
            </a:r>
            <a:r>
              <a:rPr lang="fr-FR" sz="2800" dirty="0" err="1"/>
              <a:t>fablab</a:t>
            </a:r>
            <a:r>
              <a:rPr lang="fr-FR" sz="2800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65886301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829</TotalTime>
  <Words>769</Words>
  <Application>Microsoft Office PowerPoint</Application>
  <PresentationFormat>Grand écran</PresentationFormat>
  <Paragraphs>265</Paragraphs>
  <Slides>29</Slides>
  <Notes>27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Poutine</dc:title>
  <dc:creator>Nicolas</dc:creator>
  <cp:lastModifiedBy>Arthur DUYTSCHAEVER</cp:lastModifiedBy>
  <cp:revision>154</cp:revision>
  <dcterms:created xsi:type="dcterms:W3CDTF">2017-04-14T11:52:47Z</dcterms:created>
  <dcterms:modified xsi:type="dcterms:W3CDTF">2017-04-27T16:20:54Z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1036-10.1.0.5672</vt:lpwstr>
  </property>
</Properties>
</file>